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54" r:id="rId2"/>
    <p:sldMasterId id="2147483659" r:id="rId3"/>
    <p:sldMasterId id="2147483664" r:id="rId4"/>
  </p:sldMasterIdLst>
  <p:notesMasterIdLst>
    <p:notesMasterId r:id="rId16"/>
  </p:notesMasterIdLst>
  <p:handoutMasterIdLst>
    <p:handoutMasterId r:id="rId17"/>
  </p:handoutMasterIdLst>
  <p:sldIdLst>
    <p:sldId id="359" r:id="rId5"/>
    <p:sldId id="360" r:id="rId6"/>
    <p:sldId id="361" r:id="rId7"/>
    <p:sldId id="363" r:id="rId8"/>
    <p:sldId id="362" r:id="rId9"/>
    <p:sldId id="364" r:id="rId10"/>
    <p:sldId id="365" r:id="rId11"/>
    <p:sldId id="373" r:id="rId12"/>
    <p:sldId id="374" r:id="rId13"/>
    <p:sldId id="366" r:id="rId14"/>
    <p:sldId id="370" r:id="rId15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7053"/>
    <a:srgbClr val="4B76B3"/>
    <a:srgbClr val="FFF1D3"/>
    <a:srgbClr val="D6EDE9"/>
    <a:srgbClr val="FFE5B8"/>
    <a:srgbClr val="AFE2FA"/>
    <a:srgbClr val="DDF0F0"/>
    <a:srgbClr val="E9E9E9"/>
    <a:srgbClr val="EEDCEB"/>
    <a:srgbClr val="EC01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B4E710-E74A-4678-9DAC-B692B85A2908}" v="36" dt="2024-04-24T10:41:21.0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57" autoAdjust="0"/>
    <p:restoredTop sz="87304" autoAdjust="0"/>
  </p:normalViewPr>
  <p:slideViewPr>
    <p:cSldViewPr showGuides="1">
      <p:cViewPr varScale="1">
        <p:scale>
          <a:sx n="72" d="100"/>
          <a:sy n="72" d="100"/>
        </p:scale>
        <p:origin x="1195" y="43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74" y="102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61C86-096C-4800-AF24-F043FCB6DED0}" type="datetimeFigureOut">
              <a:rPr lang="ko-KR" altLang="en-US" smtClean="0"/>
              <a:t>2024-04-24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3D979-3C09-46D1-AD85-DE6C3768D18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4029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9403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26059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10B2D1E6-7F6E-8B6F-10A2-B8B56B4AC4B3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0355992-E73D-AB46-6B54-B18D120378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EF201625-E2DC-5338-835A-A343D324B9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4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6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ED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424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258373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8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61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33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134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75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9" name="직사각형 8">
            <a:extLst>
              <a:ext uri="{FF2B5EF4-FFF2-40B4-BE49-F238E27FC236}">
                <a16:creationId xmlns:a16="http://schemas.microsoft.com/office/drawing/2014/main" id="{E3A82FF3-0189-A4E1-11BE-528937BE6954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1FBEAF8F-7770-BA8E-A1A7-2CBB881B6E7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11F85C1C-948A-6A3C-7FF6-36AA166466C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90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628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4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85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1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0" r:id="rId2"/>
    <p:sldLayoutId id="2147483662" r:id="rId3"/>
    <p:sldLayoutId id="214748366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388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1" r:id="rId2"/>
    <p:sldLayoutId id="2147483667" r:id="rId3"/>
    <p:sldLayoutId id="2147483668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4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9.png"/><Relationship Id="rId2" Type="http://schemas.openxmlformats.org/officeDocument/2006/relationships/image" Target="../media/image13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7.svg"/><Relationship Id="rId10" Type="http://schemas.openxmlformats.org/officeDocument/2006/relationships/slide" Target="slide2.xml"/><Relationship Id="rId4" Type="http://schemas.openxmlformats.org/officeDocument/2006/relationships/image" Target="../media/image15.png"/><Relationship Id="rId9" Type="http://schemas.openxmlformats.org/officeDocument/2006/relationships/slide" Target="slide8.xml"/><Relationship Id="rId1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3" Type="http://schemas.openxmlformats.org/officeDocument/2006/relationships/image" Target="../media/image15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0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21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7.xml"/><Relationship Id="rId1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0.png"/><Relationship Id="rId3" Type="http://schemas.openxmlformats.org/officeDocument/2006/relationships/image" Target="../media/image14.png"/><Relationship Id="rId21" Type="http://schemas.openxmlformats.org/officeDocument/2006/relationships/image" Target="../media/image23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34.png"/><Relationship Id="rId2" Type="http://schemas.openxmlformats.org/officeDocument/2006/relationships/image" Target="../media/image30.png"/><Relationship Id="rId16" Type="http://schemas.openxmlformats.org/officeDocument/2006/relationships/image" Target="../media/image33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1.xml"/><Relationship Id="rId11" Type="http://schemas.openxmlformats.org/officeDocument/2006/relationships/slide" Target="slide8.xml"/><Relationship Id="rId5" Type="http://schemas.openxmlformats.org/officeDocument/2006/relationships/slide" Target="slide1.xml"/><Relationship Id="rId15" Type="http://schemas.openxmlformats.org/officeDocument/2006/relationships/image" Target="../media/image32.png"/><Relationship Id="rId10" Type="http://schemas.openxmlformats.org/officeDocument/2006/relationships/slide" Target="slide2.xml"/><Relationship Id="rId19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slide" Target="slide7.xml"/><Relationship Id="rId14" Type="http://schemas.openxmlformats.org/officeDocument/2006/relationships/image" Target="../media/image31.png"/><Relationship Id="rId22" Type="http://schemas.openxmlformats.org/officeDocument/2006/relationships/image" Target="../media/image3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slide" Target="slide6.xml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image" Target="../media/image22.png"/><Relationship Id="rId10" Type="http://schemas.openxmlformats.org/officeDocument/2006/relationships/slide" Target="slide9.xml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0.png"/><Relationship Id="rId15" Type="http://schemas.openxmlformats.org/officeDocument/2006/relationships/image" Target="../media/image21.png"/><Relationship Id="rId10" Type="http://schemas.openxmlformats.org/officeDocument/2006/relationships/slide" Target="slide8.xml"/><Relationship Id="rId4" Type="http://schemas.openxmlformats.org/officeDocument/2006/relationships/image" Target="../media/image15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5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22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8.xml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5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25.png"/><Relationship Id="rId2" Type="http://schemas.openxmlformats.org/officeDocument/2006/relationships/image" Target="../media/image14.pn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22.png"/><Relationship Id="rId10" Type="http://schemas.openxmlformats.org/officeDocument/2006/relationships/slide" Target="slide2.xml"/><Relationship Id="rId4" Type="http://schemas.openxmlformats.org/officeDocument/2006/relationships/image" Target="../media/image20.png"/><Relationship Id="rId9" Type="http://schemas.openxmlformats.org/officeDocument/2006/relationships/slide" Target="slide8.xml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20.png"/><Relationship Id="rId7" Type="http://schemas.openxmlformats.org/officeDocument/2006/relationships/slide" Target="slide6.xml"/><Relationship Id="rId12" Type="http://schemas.openxmlformats.org/officeDocument/2006/relationships/slide" Target="slide9.xml"/><Relationship Id="rId17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5.png"/><Relationship Id="rId15" Type="http://schemas.openxmlformats.org/officeDocument/2006/relationships/image" Target="../media/image21.png"/><Relationship Id="rId10" Type="http://schemas.openxmlformats.org/officeDocument/2006/relationships/slide" Target="slide8.xml"/><Relationship Id="rId4" Type="http://schemas.openxmlformats.org/officeDocument/2006/relationships/image" Target="../media/image14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slide" Target="slide9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0.png"/><Relationship Id="rId15" Type="http://schemas.openxmlformats.org/officeDocument/2006/relationships/image" Target="../media/image21.png"/><Relationship Id="rId10" Type="http://schemas.openxmlformats.org/officeDocument/2006/relationships/slide" Target="slide8.xml"/><Relationship Id="rId4" Type="http://schemas.openxmlformats.org/officeDocument/2006/relationships/image" Target="../media/image26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image" Target="../media/image20.png"/><Relationship Id="rId3" Type="http://schemas.openxmlformats.org/officeDocument/2006/relationships/image" Target="../media/image14.png"/><Relationship Id="rId7" Type="http://schemas.openxmlformats.org/officeDocument/2006/relationships/slide" Target="slide8.xml"/><Relationship Id="rId12" Type="http://schemas.openxmlformats.org/officeDocument/2006/relationships/slide" Target="slide9.xml"/><Relationship Id="rId17" Type="http://schemas.openxmlformats.org/officeDocument/2006/relationships/image" Target="../media/image23.png"/><Relationship Id="rId2" Type="http://schemas.openxmlformats.org/officeDocument/2006/relationships/image" Target="../media/image27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60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15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15.png"/><Relationship Id="rId7" Type="http://schemas.openxmlformats.org/officeDocument/2006/relationships/slide" Target="slide9.xml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8.png"/><Relationship Id="rId15" Type="http://schemas.openxmlformats.org/officeDocument/2006/relationships/image" Target="../media/image21.png"/><Relationship Id="rId10" Type="http://schemas.openxmlformats.org/officeDocument/2006/relationships/slide" Target="slide7.xml"/><Relationship Id="rId4" Type="http://schemas.openxmlformats.org/officeDocument/2006/relationships/image" Target="../media/image20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9573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덧셈을 해 볼까요</a:t>
            </a:r>
            <a:r>
              <a:rPr lang="en-US" altLang="ko-KR" sz="6000" b="1" spc="-300" dirty="0">
                <a:solidFill>
                  <a:schemeClr val="bg1"/>
                </a:solidFill>
              </a:rPr>
              <a:t>?(3)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15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</a:t>
              </a:r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17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604B5E2C-2BE5-1D86-08C3-2B2F6303F7E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3" name="사각형: 둥근 모서리 10">
              <a:hlinkClick r:id="rId5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34" name="사각형: 둥근 모서리 22">
              <a:hlinkClick r:id="rId6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23">
              <a:hlinkClick r:id="rId7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24">
              <a:hlinkClick r:id="rId8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25">
              <a:hlinkClick r:id="rId9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26">
              <a:hlinkClick r:id="rId10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9" name="사각형: 둥근 모서리 27">
              <a:hlinkClick r:id="rId11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28">
              <a:hlinkClick r:id="rId12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29">
              <a:hlinkClick r:id="rId13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478B3DA-C072-CB19-90E2-7E66F7933F4D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덧셈과 뺄셈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AF03FF2C-7E45-17F8-F9C0-4D3F747BE6A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rgbClr val="00B0F0"/>
                </a:solidFill>
              </a:rPr>
              <a:t>1</a:t>
            </a:r>
            <a:endParaRPr lang="ko-KR" altLang="en-US" sz="4400" b="1" dirty="0">
              <a:solidFill>
                <a:srgbClr val="00B0F0"/>
              </a:solidFill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B75EB4B2-5F5E-D5E5-1041-ECB12F2002FF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890342" y="1231659"/>
            <a:chExt cx="1544578" cy="1544578"/>
          </a:xfrm>
        </p:grpSpPr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C9E6818F-B3BE-91F4-9E9D-F4774373F786}"/>
                </a:ext>
              </a:extLst>
            </p:cNvPr>
            <p:cNvSpPr/>
            <p:nvPr/>
          </p:nvSpPr>
          <p:spPr>
            <a:xfrm>
              <a:off x="890342" y="1231659"/>
              <a:ext cx="1544578" cy="15445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래픽 37">
              <a:extLst>
                <a:ext uri="{FF2B5EF4-FFF2-40B4-BE49-F238E27FC236}">
                  <a16:creationId xmlns:a16="http://schemas.microsoft.com/office/drawing/2014/main" id="{AB367118-C4AD-FED2-FCA1-2965FDCD6C96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1409526" y="1506366"/>
              <a:ext cx="506209" cy="1039060"/>
            </a:xfrm>
            <a:prstGeom prst="rect">
              <a:avLst/>
            </a:prstGeom>
          </p:spPr>
        </p:pic>
      </p:grpSp>
      <p:grpSp>
        <p:nvGrpSpPr>
          <p:cNvPr id="21" name="Group 2">
            <a:extLst>
              <a:ext uri="{FF2B5EF4-FFF2-40B4-BE49-F238E27FC236}">
                <a16:creationId xmlns:a16="http://schemas.microsoft.com/office/drawing/2014/main" id="{002C600E-9CBF-92C6-4C35-4249A9AE3F1A}"/>
              </a:ext>
            </a:extLst>
          </p:cNvPr>
          <p:cNvGrpSpPr/>
          <p:nvPr/>
        </p:nvGrpSpPr>
        <p:grpSpPr>
          <a:xfrm>
            <a:off x="8400256" y="2130024"/>
            <a:ext cx="2849162" cy="430693"/>
            <a:chOff x="835635" y="1649705"/>
            <a:chExt cx="2849162" cy="430693"/>
          </a:xfrm>
        </p:grpSpPr>
        <p:grpSp>
          <p:nvGrpSpPr>
            <p:cNvPr id="22" name="그룹 20">
              <a:extLst>
                <a:ext uri="{FF2B5EF4-FFF2-40B4-BE49-F238E27FC236}">
                  <a16:creationId xmlns:a16="http://schemas.microsoft.com/office/drawing/2014/main" id="{3FBEEAE9-7703-0730-FA8B-212E3FCFA264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4" name="그림 23">
                <a:extLst>
                  <a:ext uri="{FF2B5EF4-FFF2-40B4-BE49-F238E27FC236}">
                    <a16:creationId xmlns:a16="http://schemas.microsoft.com/office/drawing/2014/main" id="{1311F971-BB5C-972B-88B5-CC62979D09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5" name="TextBox 10">
                <a:extLst>
                  <a:ext uri="{FF2B5EF4-FFF2-40B4-BE49-F238E27FC236}">
                    <a16:creationId xmlns:a16="http://schemas.microsoft.com/office/drawing/2014/main" id="{12D74E5F-0ABF-A0AA-6B8D-2A802E96B9A5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43F5D697-F104-F155-6A30-EEA2EBC01839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6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474081" y="233398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BA2F6BD4-09AA-4AB1-8E89-D85DBE6D1504}"/>
              </a:ext>
            </a:extLst>
          </p:cNvPr>
          <p:cNvCxnSpPr>
            <a:cxnSpLocks/>
          </p:cNvCxnSpPr>
          <p:nvPr/>
        </p:nvCxnSpPr>
        <p:spPr>
          <a:xfrm>
            <a:off x="4918047" y="3927923"/>
            <a:ext cx="27893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8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893812" y="231579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474081" y="3178382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217088" y="3178382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2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1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6147181" y="4004287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4800981" y="3178382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+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5474081" y="4022783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8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960096" y="4022783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F0502020204030204"/>
                <a:ea typeface="맑은 고딕" panose="020B0503020000020004" pitchFamily="50" charset="-127"/>
              </a:rPr>
              <a:t>4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963720" y="2374578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9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964829" y="3168372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77" name="그림 76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91766" y="241743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8" name="TextBox 87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217088" y="2333981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7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6217089" y="4063074"/>
            <a:ext cx="540585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0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90" name="그림 89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245135" y="410593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1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1083807" y="1196752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55" name="그룹 54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6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7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5418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8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0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4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5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6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9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45" name="그림 44">
            <a:extLst>
              <a:ext uri="{FF2B5EF4-FFF2-40B4-BE49-F238E27FC236}">
                <a16:creationId xmlns:a16="http://schemas.microsoft.com/office/drawing/2014/main" id="{E6C26DDC-B7EE-C5F3-E977-BF7C8B5A5D9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1032017" y="830688"/>
            <a:ext cx="652750" cy="296285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73CA0821-94EC-AC6E-B6D5-ACDB061955D2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F8160D2F-FB12-1D25-9CA4-674D982C3C10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184E3693-0D99-128E-6156-3300DA1804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2ED7844-AE29-2489-E44D-F306975E104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F49F0342-B147-D8E8-1B37-0121431A115C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" name="그룹 26">
                <a:extLst>
                  <a:ext uri="{FF2B5EF4-FFF2-40B4-BE49-F238E27FC236}">
                    <a16:creationId xmlns:a16="http://schemas.microsoft.com/office/drawing/2014/main" id="{EDB1D059-B5C5-58DC-19D0-D82F70DA7668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8" name="그래픽 60">
                  <a:extLst>
                    <a:ext uri="{FF2B5EF4-FFF2-40B4-BE49-F238E27FC236}">
                      <a16:creationId xmlns:a16="http://schemas.microsoft.com/office/drawing/2014/main" id="{29F1190B-1A2B-68AF-B0B3-B63EB051443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9" name="그림 28">
                  <a:extLst>
                    <a:ext uri="{FF2B5EF4-FFF2-40B4-BE49-F238E27FC236}">
                      <a16:creationId xmlns:a16="http://schemas.microsoft.com/office/drawing/2014/main" id="{D802F87F-BD35-16B3-0B69-D6479742999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7" name="TextBox 3">
                <a:extLst>
                  <a:ext uri="{FF2B5EF4-FFF2-40B4-BE49-F238E27FC236}">
                    <a16:creationId xmlns:a16="http://schemas.microsoft.com/office/drawing/2014/main" id="{CEE5FFB7-07BA-E1CF-20AB-184F29013662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8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A18C9B1-2519-1B41-6D10-36897731015E}"/>
              </a:ext>
            </a:extLst>
          </p:cNvPr>
          <p:cNvGrpSpPr/>
          <p:nvPr/>
        </p:nvGrpSpPr>
        <p:grpSpPr>
          <a:xfrm>
            <a:off x="1227842" y="2854400"/>
            <a:ext cx="9927535" cy="3057166"/>
            <a:chOff x="1340223" y="3181677"/>
            <a:chExt cx="9927535" cy="3057166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2EF1A714-186F-A7B5-DA91-3757D588C9BA}"/>
                </a:ext>
              </a:extLst>
            </p:cNvPr>
            <p:cNvGrpSpPr/>
            <p:nvPr/>
          </p:nvGrpSpPr>
          <p:grpSpPr>
            <a:xfrm>
              <a:off x="1340223" y="3181677"/>
              <a:ext cx="9927535" cy="3057166"/>
              <a:chOff x="1323076" y="3431894"/>
              <a:chExt cx="9927535" cy="3057166"/>
            </a:xfrm>
          </p:grpSpPr>
          <p:sp>
            <p:nvSpPr>
              <p:cNvPr id="2" name="사각형: 둥근 모서리 1">
                <a:extLst>
                  <a:ext uri="{FF2B5EF4-FFF2-40B4-BE49-F238E27FC236}">
                    <a16:creationId xmlns:a16="http://schemas.microsoft.com/office/drawing/2014/main" id="{C36D00C6-54A8-EC6D-EE03-4BDA49AED145}"/>
                  </a:ext>
                </a:extLst>
              </p:cNvPr>
              <p:cNvSpPr/>
              <p:nvPr/>
            </p:nvSpPr>
            <p:spPr>
              <a:xfrm>
                <a:off x="1323076" y="3431894"/>
                <a:ext cx="9927535" cy="3057166"/>
              </a:xfrm>
              <a:prstGeom prst="roundRect">
                <a:avLst>
                  <a:gd name="adj" fmla="val 10231"/>
                </a:avLst>
              </a:prstGeom>
              <a:solidFill>
                <a:srgbClr val="D6EDE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4" name="그림 3">
                <a:extLst>
                  <a:ext uri="{FF2B5EF4-FFF2-40B4-BE49-F238E27FC236}">
                    <a16:creationId xmlns:a16="http://schemas.microsoft.com/office/drawing/2014/main" id="{399123EC-46CD-E720-5E48-203F826B7B5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1832" t="5353" r="91100" b="83195"/>
              <a:stretch/>
            </p:blipFill>
            <p:spPr>
              <a:xfrm>
                <a:off x="1397571" y="3543025"/>
                <a:ext cx="838112" cy="558122"/>
              </a:xfrm>
              <a:prstGeom prst="rect">
                <a:avLst/>
              </a:prstGeom>
            </p:spPr>
          </p:pic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A364B26-B3A4-B2D0-5056-73FF0BA7C5E4}"/>
                </a:ext>
              </a:extLst>
            </p:cNvPr>
            <p:cNvSpPr txBox="1"/>
            <p:nvPr/>
          </p:nvSpPr>
          <p:spPr>
            <a:xfrm>
              <a:off x="1600615" y="3339143"/>
              <a:ext cx="9667143" cy="18204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         어느 박물관에 입장한 관람객은 오전에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875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명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, 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오후에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789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명입니다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.</a:t>
              </a:r>
              <a:r>
                <a:rPr lang="en-US" altLang="ko-KR" sz="28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 </a:t>
              </a:r>
              <a:r>
                <a:rPr lang="ko-KR" altLang="en-US" sz="28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하루 동안 입장한 관람객은 모두 몇 명인가요</a:t>
              </a:r>
              <a:r>
                <a:rPr lang="en-US" altLang="ko-KR" sz="2800" b="1" spc="-300" dirty="0">
                  <a:solidFill>
                    <a:sysClr val="windowText" lastClr="00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?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 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7775620F-DC37-B288-C2AE-9629BFFEF025}"/>
              </a:ext>
            </a:extLst>
          </p:cNvPr>
          <p:cNvSpPr/>
          <p:nvPr/>
        </p:nvSpPr>
        <p:spPr>
          <a:xfrm>
            <a:off x="6381305" y="4047121"/>
            <a:ext cx="4374268" cy="1685080"/>
          </a:xfrm>
          <a:prstGeom prst="roundRect">
            <a:avLst>
              <a:gd name="adj" fmla="val 121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045B744-2ED5-47AB-7E64-1A9A21535E9F}"/>
              </a:ext>
            </a:extLst>
          </p:cNvPr>
          <p:cNvSpPr txBox="1"/>
          <p:nvPr/>
        </p:nvSpPr>
        <p:spPr>
          <a:xfrm>
            <a:off x="8818184" y="5233098"/>
            <a:ext cx="1950632" cy="46621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2400" b="1" spc="-300" noProof="0" dirty="0">
                <a:latin typeface="맑은 고딕" panose="020F0502020204030204"/>
                <a:ea typeface="맑은 고딕" panose="020B0503020000020004" pitchFamily="50" charset="-127"/>
              </a:rPr>
              <a:t>(               )</a:t>
            </a:r>
            <a:r>
              <a:rPr lang="ko-KR" altLang="en-US" sz="2400" b="1" spc="-300" noProof="0" dirty="0">
                <a:latin typeface="맑은 고딕" panose="020F0502020204030204"/>
                <a:ea typeface="맑은 고딕" panose="020B0503020000020004" pitchFamily="50" charset="-127"/>
              </a:rPr>
              <a:t>명</a:t>
            </a:r>
            <a:endParaRPr kumimoji="0" lang="ko-KR" altLang="en-US" sz="24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415480" y="1678574"/>
            <a:ext cx="10019939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친구가 푼 문제를 보고 잘못 계산한 곳을 찾아 바르게 계산해 보세요</a:t>
            </a: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grpSp>
        <p:nvGrpSpPr>
          <p:cNvPr id="53" name="그룹 52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2" cy="396000"/>
            <a:chOff x="236948" y="6391126"/>
            <a:chExt cx="5356732" cy="396000"/>
          </a:xfrm>
        </p:grpSpPr>
        <p:sp>
          <p:nvSpPr>
            <p:cNvPr id="69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1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508788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6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2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3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94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5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6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454182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DF89DA61-33E6-D1EE-F059-FB709C5B2E74}"/>
              </a:ext>
            </a:extLst>
          </p:cNvPr>
          <p:cNvSpPr/>
          <p:nvPr/>
        </p:nvSpPr>
        <p:spPr>
          <a:xfrm>
            <a:off x="1627646" y="4047121"/>
            <a:ext cx="4268322" cy="1685080"/>
          </a:xfrm>
          <a:prstGeom prst="roundRect">
            <a:avLst>
              <a:gd name="adj" fmla="val 12145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2"/>
          <a:srcRect l="48250" t="26285" r="48110" b="4769"/>
          <a:stretch/>
        </p:blipFill>
        <p:spPr>
          <a:xfrm>
            <a:off x="6074668" y="3932717"/>
            <a:ext cx="233883" cy="182047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41081CD8-2A59-1AE4-5BF1-4D438EF1454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743658" y="4121354"/>
            <a:ext cx="1038225" cy="295275"/>
          </a:xfrm>
          <a:prstGeom prst="rect">
            <a:avLst/>
          </a:prstGeom>
        </p:spPr>
      </p:pic>
      <p:grpSp>
        <p:nvGrpSpPr>
          <p:cNvPr id="54" name="그룹 53"/>
          <p:cNvGrpSpPr/>
          <p:nvPr/>
        </p:nvGrpSpPr>
        <p:grpSpPr>
          <a:xfrm>
            <a:off x="7186084" y="4203440"/>
            <a:ext cx="3276523" cy="1555435"/>
            <a:chOff x="5879976" y="3818091"/>
            <a:chExt cx="3276523" cy="1555435"/>
          </a:xfrm>
        </p:grpSpPr>
        <p:grpSp>
          <p:nvGrpSpPr>
            <p:cNvPr id="55" name="그룹 54"/>
            <p:cNvGrpSpPr/>
            <p:nvPr/>
          </p:nvGrpSpPr>
          <p:grpSpPr>
            <a:xfrm>
              <a:off x="5879976" y="3818091"/>
              <a:ext cx="1801932" cy="1555435"/>
              <a:chOff x="8766833" y="3529749"/>
              <a:chExt cx="1972141" cy="1702360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272227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8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61D68A5B-EC70-0BE8-10CA-A4DEE42F2028}"/>
                  </a:ext>
                </a:extLst>
              </p:cNvPr>
              <p:cNvSpPr txBox="1"/>
              <p:nvPr/>
            </p:nvSpPr>
            <p:spPr>
              <a:xfrm>
                <a:off x="8784732" y="4083054"/>
                <a:ext cx="391075" cy="561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+</a:t>
                </a:r>
                <a:endParaRPr kumimoji="0" lang="ko-KR" altLang="en-US" sz="36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cxnSp>
            <p:nvCxnSpPr>
              <p:cNvPr id="77" name="직선 연결선 76">
                <a:extLst>
                  <a:ext uri="{FF2B5EF4-FFF2-40B4-BE49-F238E27FC236}">
                    <a16:creationId xmlns:a16="http://schemas.microsoft.com/office/drawing/2014/main" id="{BA2F6BD4-09AA-4AB1-8E89-D85DBE6D15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6833" y="4725144"/>
                <a:ext cx="1972141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711689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7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272227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7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711689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8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10141039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5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10141039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9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272227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6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711689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6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10141039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4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8815252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1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272227" y="352974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b="1" i="0" u="none" strike="noStrike" kern="1200" cap="none" spc="-30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1</a:t>
                </a:r>
                <a:endParaRPr kumimoji="0" lang="ko-KR" altLang="en-US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0706D393-A12E-0133-37A5-BE147892C8D9}"/>
                  </a:ext>
                </a:extLst>
              </p:cNvPr>
              <p:cNvSpPr txBox="1"/>
              <p:nvPr/>
            </p:nvSpPr>
            <p:spPr>
              <a:xfrm>
                <a:off x="9711689" y="352974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b="1" spc="-300" dirty="0">
                    <a:solidFill>
                      <a:srgbClr val="FF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1</a:t>
                </a:r>
                <a:endParaRPr kumimoji="0" lang="ko-KR" altLang="en-US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</p:grp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706D393-A12E-0133-37A5-BE147892C8D9}"/>
                </a:ext>
              </a:extLst>
            </p:cNvPr>
            <p:cNvSpPr txBox="1"/>
            <p:nvPr/>
          </p:nvSpPr>
          <p:spPr>
            <a:xfrm>
              <a:off x="7544406" y="4847749"/>
              <a:ext cx="1612093" cy="5128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lang="en-US" altLang="ko-KR" sz="2400" b="1" spc="-300" dirty="0">
                  <a:solidFill>
                    <a:srgbClr val="FF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1</a:t>
              </a:r>
              <a:r>
                <a:rPr lang="en-US" altLang="ko-KR" sz="2400" b="1" spc="-300" noProof="0" dirty="0">
                  <a:solidFill>
                    <a:srgbClr val="FF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664 </a:t>
              </a:r>
              <a:endParaRPr kumimoji="0" lang="ko-KR" altLang="en-US" sz="24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8671A89F-0F77-24BB-CCC2-F7A1A5092F4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504409" y="4140404"/>
            <a:ext cx="1247775" cy="257175"/>
          </a:xfrm>
          <a:prstGeom prst="rect">
            <a:avLst/>
          </a:prstGeom>
        </p:spPr>
      </p:pic>
      <p:grpSp>
        <p:nvGrpSpPr>
          <p:cNvPr id="17" name="그룹 16">
            <a:extLst>
              <a:ext uri="{FF2B5EF4-FFF2-40B4-BE49-F238E27FC236}">
                <a16:creationId xmlns:a16="http://schemas.microsoft.com/office/drawing/2014/main" id="{CDD64520-B2A7-1EAD-EC04-8C29F38E71F3}"/>
              </a:ext>
            </a:extLst>
          </p:cNvPr>
          <p:cNvGrpSpPr/>
          <p:nvPr/>
        </p:nvGrpSpPr>
        <p:grpSpPr>
          <a:xfrm>
            <a:off x="2188558" y="4236860"/>
            <a:ext cx="3615283" cy="1555435"/>
            <a:chOff x="5879976" y="3818091"/>
            <a:chExt cx="3615283" cy="1555435"/>
          </a:xfrm>
        </p:grpSpPr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1BABB3EE-22E6-234E-8507-AC64A8EC0BB1}"/>
                </a:ext>
              </a:extLst>
            </p:cNvPr>
            <p:cNvGrpSpPr/>
            <p:nvPr/>
          </p:nvGrpSpPr>
          <p:grpSpPr>
            <a:xfrm>
              <a:off x="5879976" y="3818091"/>
              <a:ext cx="1801932" cy="1555435"/>
              <a:chOff x="8766833" y="3529749"/>
              <a:chExt cx="1972141" cy="1702360"/>
            </a:xfrm>
          </p:grpSpPr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55E0FD6-145D-5906-5936-EEC241C83C55}"/>
                  </a:ext>
                </a:extLst>
              </p:cNvPr>
              <p:cNvSpPr txBox="1"/>
              <p:nvPr/>
            </p:nvSpPr>
            <p:spPr>
              <a:xfrm>
                <a:off x="9272227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8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F8E730E-86F0-7596-5DAE-0C2BC22A7A29}"/>
                  </a:ext>
                </a:extLst>
              </p:cNvPr>
              <p:cNvSpPr txBox="1"/>
              <p:nvPr/>
            </p:nvSpPr>
            <p:spPr>
              <a:xfrm>
                <a:off x="8784732" y="4083054"/>
                <a:ext cx="391075" cy="561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+</a:t>
                </a:r>
                <a:endParaRPr kumimoji="0" lang="ko-KR" altLang="en-US" sz="36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F2689744-9379-33FC-08E6-9C99458E5A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6833" y="4725144"/>
                <a:ext cx="1972141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9044A80-5426-1606-0495-ABB48F0F8368}"/>
                  </a:ext>
                </a:extLst>
              </p:cNvPr>
              <p:cNvSpPr txBox="1"/>
              <p:nvPr/>
            </p:nvSpPr>
            <p:spPr>
              <a:xfrm>
                <a:off x="9711689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dirty="0">
                    <a:latin typeface="맑은 고딕" panose="020F0502020204030204"/>
                    <a:ea typeface="맑은 고딕" panose="020B0503020000020004" pitchFamily="50" charset="-127"/>
                  </a:rPr>
                  <a:t>7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F402E95D-3F3A-45BC-FE59-B70E1A35711A}"/>
                  </a:ext>
                </a:extLst>
              </p:cNvPr>
              <p:cNvSpPr txBox="1"/>
              <p:nvPr/>
            </p:nvSpPr>
            <p:spPr>
              <a:xfrm>
                <a:off x="9272227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latin typeface="맑은 고딕" panose="020F0502020204030204"/>
                    <a:ea typeface="맑은 고딕" panose="020B0503020000020004" pitchFamily="50" charset="-127"/>
                  </a:rPr>
                  <a:t>7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A5FB4DA-977C-1338-E71A-2E49383784F1}"/>
                  </a:ext>
                </a:extLst>
              </p:cNvPr>
              <p:cNvSpPr txBox="1"/>
              <p:nvPr/>
            </p:nvSpPr>
            <p:spPr>
              <a:xfrm>
                <a:off x="9711689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dirty="0">
                    <a:latin typeface="맑은 고딕" panose="020F0502020204030204"/>
                    <a:ea typeface="맑은 고딕" panose="020B0503020000020004" pitchFamily="50" charset="-127"/>
                  </a:rPr>
                  <a:t>8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5056F76-539E-7FE0-F9C8-0B82852106F3}"/>
                  </a:ext>
                </a:extLst>
              </p:cNvPr>
              <p:cNvSpPr txBox="1"/>
              <p:nvPr/>
            </p:nvSpPr>
            <p:spPr>
              <a:xfrm>
                <a:off x="10141039" y="382972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latin typeface="맑은 고딕" panose="020F0502020204030204"/>
                    <a:ea typeface="맑은 고딕" panose="020B0503020000020004" pitchFamily="50" charset="-127"/>
                  </a:rPr>
                  <a:t>5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2187932-6CBB-958F-14A2-9CAF53D2CD7E}"/>
                  </a:ext>
                </a:extLst>
              </p:cNvPr>
              <p:cNvSpPr txBox="1"/>
              <p:nvPr/>
            </p:nvSpPr>
            <p:spPr>
              <a:xfrm>
                <a:off x="10141039" y="4230388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9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24B0022A-A592-3C49-8980-348ED52A866A}"/>
                  </a:ext>
                </a:extLst>
              </p:cNvPr>
              <p:cNvSpPr txBox="1"/>
              <p:nvPr/>
            </p:nvSpPr>
            <p:spPr>
              <a:xfrm>
                <a:off x="9272227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</a:rPr>
                  <a:t>5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64DCA423-17A3-DA55-3CB1-BFC58EA1CDFF}"/>
                  </a:ext>
                </a:extLst>
              </p:cNvPr>
              <p:cNvSpPr txBox="1"/>
              <p:nvPr/>
            </p:nvSpPr>
            <p:spPr>
              <a:xfrm>
                <a:off x="9711689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6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9E634E0B-60BB-A459-973D-046EA1DC4BF0}"/>
                  </a:ext>
                </a:extLst>
              </p:cNvPr>
              <p:cNvSpPr txBox="1"/>
              <p:nvPr/>
            </p:nvSpPr>
            <p:spPr>
              <a:xfrm>
                <a:off x="10141039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kumimoji="0" lang="en-US" altLang="ko-KR" sz="2400" b="1" i="0" u="none" strike="noStrike" kern="1200" cap="none" spc="-30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4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446F6DC-8E98-1EF2-C3C1-E6C1216EB974}"/>
                  </a:ext>
                </a:extLst>
              </p:cNvPr>
              <p:cNvSpPr txBox="1"/>
              <p:nvPr/>
            </p:nvSpPr>
            <p:spPr>
              <a:xfrm>
                <a:off x="8815252" y="4670832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2400" b="1" spc="-300" noProof="0" dirty="0">
                    <a:latin typeface="맑은 고딕" panose="020F0502020204030204"/>
                    <a:ea typeface="맑은 고딕" panose="020B0503020000020004" pitchFamily="50" charset="-127"/>
                  </a:rPr>
                  <a:t>1</a:t>
                </a:r>
                <a:endParaRPr kumimoji="0" lang="ko-KR" altLang="en-US" sz="2400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2D07D2FA-CBBC-54A7-1BCF-5AB8ADCE274E}"/>
                  </a:ext>
                </a:extLst>
              </p:cNvPr>
              <p:cNvSpPr txBox="1"/>
              <p:nvPr/>
            </p:nvSpPr>
            <p:spPr>
              <a:xfrm>
                <a:off x="9272227" y="352974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endParaRPr kumimoji="0" lang="ko-KR" altLang="en-US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25FEC6E-F101-0407-6476-A95B385BDF0F}"/>
                  </a:ext>
                </a:extLst>
              </p:cNvPr>
              <p:cNvSpPr txBox="1"/>
              <p:nvPr/>
            </p:nvSpPr>
            <p:spPr>
              <a:xfrm>
                <a:off x="9711689" y="3529749"/>
                <a:ext cx="540585" cy="5612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b="1" spc="-300" dirty="0">
                    <a:latin typeface="맑은 고딕" panose="020F0502020204030204"/>
                    <a:ea typeface="맑은 고딕" panose="020B0503020000020004" pitchFamily="50" charset="-127"/>
                  </a:rPr>
                  <a:t>1</a:t>
                </a:r>
                <a:endParaRPr kumimoji="0" lang="ko-KR" altLang="en-US" b="1" i="0" u="none" strike="noStrike" kern="1200" cap="none" spc="-30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endParaRPr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90681E6-ED85-F7FA-A26B-373022DD41E6}"/>
                </a:ext>
              </a:extLst>
            </p:cNvPr>
            <p:cNvSpPr txBox="1"/>
            <p:nvPr/>
          </p:nvSpPr>
          <p:spPr>
            <a:xfrm>
              <a:off x="7809293" y="4825476"/>
              <a:ext cx="1685966" cy="51283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 algn="ctr">
                <a:lnSpc>
                  <a:spcPct val="120000"/>
                </a:lnSpc>
              </a:pPr>
              <a:r>
                <a:rPr lang="en-US" altLang="ko-KR" sz="2400" b="1" spc="-300" noProof="0" dirty="0">
                  <a:latin typeface="맑은 고딕" panose="020F0502020204030204"/>
                  <a:ea typeface="맑은 고딕" panose="020B0503020000020004" pitchFamily="50" charset="-127"/>
                </a:rPr>
                <a:t>(    1</a:t>
              </a:r>
              <a:r>
                <a:rPr lang="en-US" altLang="ko-KR" sz="2400" b="1" spc="-300" dirty="0">
                  <a:latin typeface="맑은 고딕" panose="020F0502020204030204"/>
                  <a:ea typeface="맑은 고딕" panose="020B0503020000020004" pitchFamily="50" charset="-127"/>
                </a:rPr>
                <a:t>5</a:t>
              </a:r>
              <a:r>
                <a:rPr lang="en-US" altLang="ko-KR" sz="2400" b="1" spc="-300" noProof="0" dirty="0">
                  <a:latin typeface="맑은 고딕" panose="020F0502020204030204"/>
                  <a:ea typeface="맑은 고딕" panose="020B0503020000020004" pitchFamily="50" charset="-127"/>
                </a:rPr>
                <a:t>64     )</a:t>
              </a:r>
              <a:r>
                <a:rPr lang="ko-KR" altLang="en-US" sz="2400" b="1" spc="-300" noProof="0" dirty="0">
                  <a:latin typeface="맑은 고딕" panose="020F0502020204030204"/>
                  <a:ea typeface="맑은 고딕" panose="020B0503020000020004" pitchFamily="50" charset="-127"/>
                </a:rPr>
                <a:t>명</a:t>
              </a:r>
              <a:endParaRPr kumimoji="0" lang="ko-KR" altLang="en-US" sz="24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</p:grpSp>
      <p:pic>
        <p:nvPicPr>
          <p:cNvPr id="97" name="그림 96">
            <a:extLst>
              <a:ext uri="{FF2B5EF4-FFF2-40B4-BE49-F238E27FC236}">
                <a16:creationId xmlns:a16="http://schemas.microsoft.com/office/drawing/2014/main" id="{230DDF82-F7CF-23D1-E5F4-BD625552B740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2714624" y="2366785"/>
            <a:ext cx="895523" cy="297030"/>
          </a:xfrm>
          <a:prstGeom prst="rect">
            <a:avLst/>
          </a:prstGeom>
        </p:spPr>
      </p:pic>
      <p:pic>
        <p:nvPicPr>
          <p:cNvPr id="98" name="그림 97">
            <a:extLst>
              <a:ext uri="{FF2B5EF4-FFF2-40B4-BE49-F238E27FC236}">
                <a16:creationId xmlns:a16="http://schemas.microsoft.com/office/drawing/2014/main" id="{284192F9-3612-6A5F-0A2F-C1F628A47DD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90" name="그림 89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8484989" y="4670791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6011B9CC-035F-51A9-4C59-52022FF1B92F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8E0A7522-2EEF-A794-B62C-1EB3864E331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40" name="그래픽 57">
                <a:extLst>
                  <a:ext uri="{FF2B5EF4-FFF2-40B4-BE49-F238E27FC236}">
                    <a16:creationId xmlns:a16="http://schemas.microsoft.com/office/drawing/2014/main" id="{4408DE6B-EDAC-A4F7-0740-CA4777D2BC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5444143-A416-B072-DC73-B8A311129C1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4" name="그룹 30">
              <a:extLst>
                <a:ext uri="{FF2B5EF4-FFF2-40B4-BE49-F238E27FC236}">
                  <a16:creationId xmlns:a16="http://schemas.microsoft.com/office/drawing/2014/main" id="{A1AA0224-D3D4-C144-8748-7F2720F5AEDC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5" name="그룹 26">
                <a:extLst>
                  <a:ext uri="{FF2B5EF4-FFF2-40B4-BE49-F238E27FC236}">
                    <a16:creationId xmlns:a16="http://schemas.microsoft.com/office/drawing/2014/main" id="{7C741152-8579-6472-E93E-D4C4832EA88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4" name="그래픽 60">
                  <a:extLst>
                    <a:ext uri="{FF2B5EF4-FFF2-40B4-BE49-F238E27FC236}">
                      <a16:creationId xmlns:a16="http://schemas.microsoft.com/office/drawing/2014/main" id="{020E9D4E-92DF-FA35-31EF-37F69879BB1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6" name="그림 28">
                  <a:extLst>
                    <a:ext uri="{FF2B5EF4-FFF2-40B4-BE49-F238E27FC236}">
                      <a16:creationId xmlns:a16="http://schemas.microsoft.com/office/drawing/2014/main" id="{B8C39675-C356-9F40-A04B-24DDE4FE64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6" name="TextBox 3">
                <a:extLst>
                  <a:ext uri="{FF2B5EF4-FFF2-40B4-BE49-F238E27FC236}">
                    <a16:creationId xmlns:a16="http://schemas.microsoft.com/office/drawing/2014/main" id="{EBB3EAC1-3888-C8DE-320E-7A85A00CFEC9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1DBAADCB-CA79-B801-7F6C-74C320B00A33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016534" y="1833680"/>
            <a:ext cx="30658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19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0060293-6C73-44AC-8A45-FF2CD6031A46}"/>
              </a:ext>
            </a:extLst>
          </p:cNvPr>
          <p:cNvSpPr txBox="1"/>
          <p:nvPr/>
        </p:nvSpPr>
        <p:spPr>
          <a:xfrm>
            <a:off x="518559" y="1394824"/>
            <a:ext cx="11454957" cy="22984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마을에서 은비는 언어 예절 글쓰기에 참여해 </a:t>
            </a:r>
            <a:r>
              <a:rPr lang="en-US" altLang="ko-KR" sz="3600" b="1" spc="-300" dirty="0"/>
              <a:t>538</a:t>
            </a:r>
            <a:r>
              <a:rPr lang="ko-KR" altLang="en-US" sz="3600" b="1" spc="-300" dirty="0"/>
              <a:t>점을 얻었고</a:t>
            </a:r>
            <a:r>
              <a:rPr lang="en-US" altLang="ko-KR" sz="3600" b="1" spc="-300" dirty="0"/>
              <a:t>, </a:t>
            </a:r>
            <a:r>
              <a:rPr lang="ko-KR" altLang="en-US" sz="3600" b="1" spc="-300" dirty="0"/>
              <a:t>올바른 스마트폰 활용 교육에 참여해 </a:t>
            </a:r>
            <a:r>
              <a:rPr lang="en-US" altLang="ko-KR" sz="3600" b="1" spc="-300" dirty="0"/>
              <a:t>376</a:t>
            </a:r>
            <a:r>
              <a:rPr lang="ko-KR" altLang="en-US" sz="3600" b="1" spc="-300" dirty="0"/>
              <a:t>점을 더 얻었어요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29" name="사각형: 둥근 모서리 52">
              <a:hlinkClick r:id="rId4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0" name="사각형: 둥근 모서리 53">
              <a:hlinkClick r:id="rId5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54">
              <a:hlinkClick r:id="rId6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55">
              <a:hlinkClick r:id="rId7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56">
              <a:hlinkClick r:id="rId8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57">
              <a:hlinkClick r:id="rId9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6" name="사각형: 둥근 모서리 58">
              <a:hlinkClick r:id="rId10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59">
              <a:hlinkClick r:id="rId11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BCD8D1E1-A30E-8115-282A-F4C79846DBD7}"/>
              </a:ext>
            </a:extLst>
          </p:cNvPr>
          <p:cNvSpPr txBox="1"/>
          <p:nvPr/>
        </p:nvSpPr>
        <p:spPr>
          <a:xfrm>
            <a:off x="741476" y="3429000"/>
            <a:ext cx="11001281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은비가 얻은 점수를 구하는 식을 써 보면 </a:t>
            </a:r>
            <a:r>
              <a:rPr lang="en-US" altLang="ko-KR" sz="3600" b="1" spc="-300" dirty="0"/>
              <a:t>538+         </a:t>
            </a:r>
            <a:r>
              <a:rPr lang="ko-KR" altLang="en-US" sz="3600" b="1" spc="-300" dirty="0"/>
              <a:t>입니다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BC57BB91-0444-C116-D588-2C91E525C9A9}"/>
              </a:ext>
            </a:extLst>
          </p:cNvPr>
          <p:cNvSpPr/>
          <p:nvPr/>
        </p:nvSpPr>
        <p:spPr>
          <a:xfrm>
            <a:off x="9314985" y="3440623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5FDF73-0BD4-35CA-53F9-D86A8A91A6E8}"/>
              </a:ext>
            </a:extLst>
          </p:cNvPr>
          <p:cNvSpPr txBox="1"/>
          <p:nvPr/>
        </p:nvSpPr>
        <p:spPr>
          <a:xfrm>
            <a:off x="9326150" y="3496895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376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95D1F66-17C5-3F80-8CEF-EA050F5AA1DA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582008" y="353828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3" name="그룹 12">
            <a:extLst>
              <a:ext uri="{FF2B5EF4-FFF2-40B4-BE49-F238E27FC236}">
                <a16:creationId xmlns:a16="http://schemas.microsoft.com/office/drawing/2014/main" id="{F2BAD509-7EB2-A1E1-34D7-689D5032085C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" name="그룹 30">
              <a:extLst>
                <a:ext uri="{FF2B5EF4-FFF2-40B4-BE49-F238E27FC236}">
                  <a16:creationId xmlns:a16="http://schemas.microsoft.com/office/drawing/2014/main" id="{C5919039-DFE0-E28F-BC50-0E93DAD6D349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" name="그룹 26">
                <a:extLst>
                  <a:ext uri="{FF2B5EF4-FFF2-40B4-BE49-F238E27FC236}">
                    <a16:creationId xmlns:a16="http://schemas.microsoft.com/office/drawing/2014/main" id="{1BA4745B-51C8-C9E4-DF39-AAB976BA366C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1" name="그래픽 60">
                  <a:extLst>
                    <a:ext uri="{FF2B5EF4-FFF2-40B4-BE49-F238E27FC236}">
                      <a16:creationId xmlns:a16="http://schemas.microsoft.com/office/drawing/2014/main" id="{B50FFF8E-4476-3AE4-1B5F-ED419F31CD8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2" name="그림 28">
                  <a:extLst>
                    <a:ext uri="{FF2B5EF4-FFF2-40B4-BE49-F238E27FC236}">
                      <a16:creationId xmlns:a16="http://schemas.microsoft.com/office/drawing/2014/main" id="{72C0E91E-6724-F403-DADF-243CD1DC22D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68CCD7B8-1482-3842-EBD8-EA4CD89A8863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4" name="순서도: 연결자 13">
            <a:extLst>
              <a:ext uri="{FF2B5EF4-FFF2-40B4-BE49-F238E27FC236}">
                <a16:creationId xmlns:a16="http://schemas.microsoft.com/office/drawing/2014/main" id="{F6A0B4F9-0051-8BE5-AF9C-DC02372CDE52}"/>
              </a:ext>
            </a:extLst>
          </p:cNvPr>
          <p:cNvSpPr/>
          <p:nvPr/>
        </p:nvSpPr>
        <p:spPr>
          <a:xfrm>
            <a:off x="449243" y="3610400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그룹 55">
            <a:extLst>
              <a:ext uri="{FF2B5EF4-FFF2-40B4-BE49-F238E27FC236}">
                <a16:creationId xmlns:a16="http://schemas.microsoft.com/office/drawing/2014/main" id="{A3A21C7E-208C-5772-5AB6-F5BF65A72DE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302BDB19-1DBD-D846-A9FE-1E6FE1B3E96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>
                <a:extLst>
                  <a:ext uri="{FF2B5EF4-FFF2-40B4-BE49-F238E27FC236}">
                    <a16:creationId xmlns:a16="http://schemas.microsoft.com/office/drawing/2014/main" id="{713E9697-B71E-905B-143B-B514CB83A22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EC1EE76A-50E8-EE87-1BC1-E9F5892B7EA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12023900-4F14-D036-BDF5-1C9A29FE2368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52C9624-6BC0-608E-0203-AA56D6822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89636B8-CF42-3E77-2CDE-CF4205F32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3101224" y="49971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0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4103345"/>
              </p:ext>
            </p:extLst>
          </p:nvPr>
        </p:nvGraphicFramePr>
        <p:xfrm>
          <a:off x="22656" y="37604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76" name="직선 연결선 75"/>
          <p:cNvCxnSpPr/>
          <p:nvPr/>
        </p:nvCxnSpPr>
        <p:spPr>
          <a:xfrm>
            <a:off x="3047128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3835719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>
            <a:off x="2255040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직선 연결선 84"/>
          <p:cNvCxnSpPr/>
          <p:nvPr/>
        </p:nvCxnSpPr>
        <p:spPr>
          <a:xfrm>
            <a:off x="1462952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321295"/>
              </p:ext>
            </p:extLst>
          </p:nvPr>
        </p:nvGraphicFramePr>
        <p:xfrm>
          <a:off x="3668122" y="37604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88" name="직선 연결선 87"/>
          <p:cNvCxnSpPr/>
          <p:nvPr/>
        </p:nvCxnSpPr>
        <p:spPr>
          <a:xfrm>
            <a:off x="6692594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>
            <a:off x="7481185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5960717" y="49971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1" name="직선 연결선 90"/>
          <p:cNvCxnSpPr/>
          <p:nvPr/>
        </p:nvCxnSpPr>
        <p:spPr>
          <a:xfrm>
            <a:off x="5900506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>
            <a:off x="5108418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893714"/>
              </p:ext>
            </p:extLst>
          </p:nvPr>
        </p:nvGraphicFramePr>
        <p:xfrm>
          <a:off x="7405989" y="3760429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96" name="직선 연결선 95"/>
          <p:cNvCxnSpPr/>
          <p:nvPr/>
        </p:nvCxnSpPr>
        <p:spPr>
          <a:xfrm>
            <a:off x="10430461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직선 연결선 96"/>
          <p:cNvCxnSpPr/>
          <p:nvPr/>
        </p:nvCxnSpPr>
        <p:spPr>
          <a:xfrm>
            <a:off x="11219052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직선 연결선 98"/>
          <p:cNvCxnSpPr/>
          <p:nvPr/>
        </p:nvCxnSpPr>
        <p:spPr>
          <a:xfrm>
            <a:off x="9638373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8897763" y="4997162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1" name="직선 연결선 100"/>
          <p:cNvCxnSpPr/>
          <p:nvPr/>
        </p:nvCxnSpPr>
        <p:spPr>
          <a:xfrm>
            <a:off x="8846285" y="3855242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오른쪽 화살표 5"/>
          <p:cNvSpPr/>
          <p:nvPr/>
        </p:nvSpPr>
        <p:spPr>
          <a:xfrm>
            <a:off x="4047050" y="4554556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2" name="오른쪽 화살표 101"/>
          <p:cNvSpPr/>
          <p:nvPr/>
        </p:nvSpPr>
        <p:spPr>
          <a:xfrm>
            <a:off x="7727634" y="4554556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3134010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783829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981907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10526521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9716276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28885" y="33569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08" name="직사각형 107"/>
          <p:cNvSpPr/>
          <p:nvPr/>
        </p:nvSpPr>
        <p:spPr>
          <a:xfrm>
            <a:off x="6174351" y="33569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09" name="직사각형 108"/>
          <p:cNvSpPr/>
          <p:nvPr/>
        </p:nvSpPr>
        <p:spPr>
          <a:xfrm>
            <a:off x="9898578" y="33569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8904312" y="5057413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9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11" name="그림 110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212790" y="50988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2" name="그림 111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071896" y="50988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3" name="그림 112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14653" y="509880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4" name="직사각형 73"/>
          <p:cNvSpPr/>
          <p:nvPr/>
        </p:nvSpPr>
        <p:spPr>
          <a:xfrm>
            <a:off x="5389774" y="33569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sp>
        <p:nvSpPr>
          <p:cNvPr id="77" name="직사각형 76"/>
          <p:cNvSpPr/>
          <p:nvPr/>
        </p:nvSpPr>
        <p:spPr>
          <a:xfrm>
            <a:off x="9114001" y="3356992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</a:t>
            </a:r>
            <a:endParaRPr lang="ko-KR" altLang="en-US" sz="2400" dirty="0"/>
          </a:p>
        </p:txBody>
      </p:sp>
      <p:grpSp>
        <p:nvGrpSpPr>
          <p:cNvPr id="75" name="그룹 74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94" name="사각형: 둥근 모서리 52">
              <a:hlinkClick r:id="rId6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98" name="사각형: 둥근 모서리 53">
              <a:hlinkClick r:id="rId7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4" name="사각형: 둥근 모서리 54">
              <a:hlinkClick r:id="rId8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5" name="사각형: 둥근 모서리 55">
              <a:hlinkClick r:id="rId9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6" name="사각형: 둥근 모서리 56">
              <a:hlinkClick r:id="rId10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7" name="사각형: 둥근 모서리 57">
              <a:hlinkClick r:id="rId11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118" name="사각형: 둥근 모서리 58">
              <a:hlinkClick r:id="rId12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9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20" name="사각형: 둥근 모서리 59">
              <a:hlinkClick r:id="rId14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C59B5805-0C68-AEB2-5817-A8756B579D68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41A2EE3E-4234-D8B4-268D-F535A529454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3" name="그래픽 57">
                <a:extLst>
                  <a:ext uri="{FF2B5EF4-FFF2-40B4-BE49-F238E27FC236}">
                    <a16:creationId xmlns:a16="http://schemas.microsoft.com/office/drawing/2014/main" id="{D71FC7C2-EACA-1ABD-D6AA-1A68A307E6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A27A87B-2F09-36EF-F8B3-5D70897CC2E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77780D43-E869-36C9-66D7-C9C562E86C35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8" name="그룹 26">
                <a:extLst>
                  <a:ext uri="{FF2B5EF4-FFF2-40B4-BE49-F238E27FC236}">
                    <a16:creationId xmlns:a16="http://schemas.microsoft.com/office/drawing/2014/main" id="{2D90753A-A074-975E-D5F9-65D886F3DC1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1" name="그래픽 60">
                  <a:extLst>
                    <a:ext uri="{FF2B5EF4-FFF2-40B4-BE49-F238E27FC236}">
                      <a16:creationId xmlns:a16="http://schemas.microsoft.com/office/drawing/2014/main" id="{C1339318-0477-5F1F-EB87-49AD5AD9D55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2" name="그림 28">
                  <a:extLst>
                    <a:ext uri="{FF2B5EF4-FFF2-40B4-BE49-F238E27FC236}">
                      <a16:creationId xmlns:a16="http://schemas.microsoft.com/office/drawing/2014/main" id="{A57AC658-B7D0-E468-CBDB-4C168D54A1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9" name="TextBox 3">
                <a:extLst>
                  <a:ext uri="{FF2B5EF4-FFF2-40B4-BE49-F238E27FC236}">
                    <a16:creationId xmlns:a16="http://schemas.microsoft.com/office/drawing/2014/main" id="{5BDE9FDB-98BF-2AAF-53B7-906476ACBE13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C3C21038-2B7D-060F-4161-79D38F54A657}"/>
              </a:ext>
            </a:extLst>
          </p:cNvPr>
          <p:cNvSpPr txBox="1"/>
          <p:nvPr/>
        </p:nvSpPr>
        <p:spPr>
          <a:xfrm>
            <a:off x="518559" y="1394824"/>
            <a:ext cx="11454957" cy="22984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마을에서 은비는 언어 예절 글쓰기에 참여해 </a:t>
            </a:r>
            <a:r>
              <a:rPr lang="en-US" altLang="ko-KR" sz="3600" b="1" spc="-300" dirty="0"/>
              <a:t>538</a:t>
            </a:r>
            <a:r>
              <a:rPr lang="ko-KR" altLang="en-US" sz="3600" b="1" spc="-300" dirty="0"/>
              <a:t>점을 얻었고</a:t>
            </a:r>
            <a:r>
              <a:rPr lang="en-US" altLang="ko-KR" sz="3600" b="1" spc="-300" dirty="0"/>
              <a:t>, </a:t>
            </a:r>
            <a:r>
              <a:rPr lang="ko-KR" altLang="en-US" sz="3600" b="1" spc="-300" dirty="0"/>
              <a:t>올바른 스마트폰 활용 교육에 참여해 </a:t>
            </a:r>
            <a:r>
              <a:rPr lang="en-US" altLang="ko-KR" sz="3600" b="1" spc="-300" dirty="0"/>
              <a:t>376</a:t>
            </a:r>
            <a:r>
              <a:rPr lang="ko-KR" altLang="en-US" sz="3600" b="1" spc="-300" dirty="0"/>
              <a:t>점을 더 얻었어요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BD5DE53E-5948-4948-EEE3-5A99BCE912E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011454" y="4435038"/>
            <a:ext cx="413942" cy="416630"/>
          </a:xfrm>
          <a:prstGeom prst="rect">
            <a:avLst/>
          </a:prstGeom>
        </p:spPr>
      </p:pic>
      <p:pic>
        <p:nvPicPr>
          <p:cNvPr id="17" name="그림 16">
            <a:extLst>
              <a:ext uri="{FF2B5EF4-FFF2-40B4-BE49-F238E27FC236}">
                <a16:creationId xmlns:a16="http://schemas.microsoft.com/office/drawing/2014/main" id="{A626599C-BC79-AD5A-AA70-B812AC41D2A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34408" y="4414772"/>
            <a:ext cx="413942" cy="41663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1E441153-7536-ACDB-15ED-EAD8679F1D76}"/>
              </a:ext>
            </a:extLst>
          </p:cNvPr>
          <p:cNvSpPr/>
          <p:nvPr/>
        </p:nvSpPr>
        <p:spPr>
          <a:xfrm>
            <a:off x="449243" y="3610400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21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5" grpId="0"/>
      <p:bldP spid="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그룹 51">
            <a:extLst>
              <a:ext uri="{FF2B5EF4-FFF2-40B4-BE49-F238E27FC236}">
                <a16:creationId xmlns:a16="http://schemas.microsoft.com/office/drawing/2014/main" id="{2E108AE3-2CD0-DAB1-DBA3-B81DC4877C19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F5ED77CE-5A14-870F-F745-FF3E18F7B1F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>
                <a:extLst>
                  <a:ext uri="{FF2B5EF4-FFF2-40B4-BE49-F238E27FC236}">
                    <a16:creationId xmlns:a16="http://schemas.microsoft.com/office/drawing/2014/main" id="{43801BC2-62E7-D719-5998-0DC21571F1DC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57" name="직사각형 56">
                <a:extLst>
                  <a:ext uri="{FF2B5EF4-FFF2-40B4-BE49-F238E27FC236}">
                    <a16:creationId xmlns:a16="http://schemas.microsoft.com/office/drawing/2014/main" id="{47CB3C4C-2D15-B4A1-4255-CEBE666732C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>
                <a:extLst>
                  <a:ext uri="{FF2B5EF4-FFF2-40B4-BE49-F238E27FC236}">
                    <a16:creationId xmlns:a16="http://schemas.microsoft.com/office/drawing/2014/main" id="{5CF6001A-BC95-FB22-9F6E-8B7BD4A240B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7DE618D-5F1E-A22F-E613-D58C27CA4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7D2900F-9DA0-6B66-81FB-0B574521D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3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5468937" y="3416283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496687" y="3472555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914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735960" y="351394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1" name="그룹 30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32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4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54">
              <a:hlinkClick r:id="rId7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55">
              <a:hlinkClick r:id="rId8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56">
              <a:hlinkClick r:id="rId9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8" name="사각형: 둥근 모서리 57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49" name="사각형: 둥근 모서리 58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F390F36-367A-2264-F2F3-997426E3A640}"/>
              </a:ext>
            </a:extLst>
          </p:cNvPr>
          <p:cNvSpPr txBox="1"/>
          <p:nvPr/>
        </p:nvSpPr>
        <p:spPr>
          <a:xfrm>
            <a:off x="741476" y="3429000"/>
            <a:ext cx="11001281" cy="60190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은비가 얻은 점수는 모두          점입니다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E2A69002-1C05-02DF-6FFE-569B6CBBD99B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DBD50E27-5293-26FE-BBC6-47E21C203268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2" name="그래픽 57">
                <a:extLst>
                  <a:ext uri="{FF2B5EF4-FFF2-40B4-BE49-F238E27FC236}">
                    <a16:creationId xmlns:a16="http://schemas.microsoft.com/office/drawing/2014/main" id="{84126F84-5185-4D70-4E5C-DFB94957EBE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E94E9A-99BF-C774-7BA7-26EDFEAF3ACF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" name="그룹 30">
              <a:extLst>
                <a:ext uri="{FF2B5EF4-FFF2-40B4-BE49-F238E27FC236}">
                  <a16:creationId xmlns:a16="http://schemas.microsoft.com/office/drawing/2014/main" id="{71000866-6F87-825A-1FBC-1FDB6CD3165F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5" name="그룹 26">
                <a:extLst>
                  <a:ext uri="{FF2B5EF4-FFF2-40B4-BE49-F238E27FC236}">
                    <a16:creationId xmlns:a16="http://schemas.microsoft.com/office/drawing/2014/main" id="{3AB07CEA-9E0A-4275-9A33-F41EADB488A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0" name="그래픽 60">
                  <a:extLst>
                    <a:ext uri="{FF2B5EF4-FFF2-40B4-BE49-F238E27FC236}">
                      <a16:creationId xmlns:a16="http://schemas.microsoft.com/office/drawing/2014/main" id="{D33DC32C-C906-DD15-C94D-B6F0F5D3EF9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1" name="그림 28">
                  <a:extLst>
                    <a:ext uri="{FF2B5EF4-FFF2-40B4-BE49-F238E27FC236}">
                      <a16:creationId xmlns:a16="http://schemas.microsoft.com/office/drawing/2014/main" id="{946E0BD1-2EAA-95CA-60A8-5BF1509F51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2ACE3B02-2033-9101-0937-FCEACCC10D07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3BCD6C4-0135-2153-3D01-5176AC1C14A6}"/>
              </a:ext>
            </a:extLst>
          </p:cNvPr>
          <p:cNvSpPr txBox="1"/>
          <p:nvPr/>
        </p:nvSpPr>
        <p:spPr>
          <a:xfrm>
            <a:off x="518559" y="1394824"/>
            <a:ext cx="11454957" cy="22984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3600" b="1" spc="-300" dirty="0"/>
              <a:t>온라인 마을에서 은비는 언어 예절 글쓰기에 참여해 </a:t>
            </a:r>
            <a:r>
              <a:rPr lang="en-US" altLang="ko-KR" sz="3600" b="1" spc="-300" dirty="0"/>
              <a:t>538</a:t>
            </a:r>
            <a:r>
              <a:rPr lang="ko-KR" altLang="en-US" sz="3600" b="1" spc="-300" dirty="0"/>
              <a:t>점을 얻었고</a:t>
            </a:r>
            <a:r>
              <a:rPr lang="en-US" altLang="ko-KR" sz="3600" b="1" spc="-300" dirty="0"/>
              <a:t>, </a:t>
            </a:r>
            <a:r>
              <a:rPr lang="ko-KR" altLang="en-US" sz="3600" b="1" spc="-300" dirty="0"/>
              <a:t>올바른 스마트폰 활용 교육에 참여해 </a:t>
            </a:r>
            <a:r>
              <a:rPr lang="en-US" altLang="ko-KR" sz="3600" b="1" spc="-300" dirty="0"/>
              <a:t>376</a:t>
            </a:r>
            <a:r>
              <a:rPr lang="ko-KR" altLang="en-US" sz="3600" b="1" spc="-300" dirty="0"/>
              <a:t>점을 더 얻었어요</a:t>
            </a:r>
            <a:r>
              <a:rPr lang="en-US" altLang="ko-KR" sz="3600" b="1" spc="-300" dirty="0"/>
              <a:t>. </a:t>
            </a:r>
            <a:endParaRPr lang="ko-KR" altLang="en-US" sz="3600" b="1" spc="-300" dirty="0"/>
          </a:p>
        </p:txBody>
      </p:sp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1C6F8F71-2F09-6B48-505E-67C66F899238}"/>
              </a:ext>
            </a:extLst>
          </p:cNvPr>
          <p:cNvSpPr/>
          <p:nvPr/>
        </p:nvSpPr>
        <p:spPr>
          <a:xfrm>
            <a:off x="449243" y="3610400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48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6382CDAC-56FF-942E-699E-95A0BFB89804}"/>
              </a:ext>
            </a:extLst>
          </p:cNvPr>
          <p:cNvSpPr txBox="1"/>
          <p:nvPr/>
        </p:nvSpPr>
        <p:spPr>
          <a:xfrm>
            <a:off x="4706983" y="4504134"/>
            <a:ext cx="277803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ko-KR" sz="3600" b="1" spc="-300" dirty="0">
                <a:solidFill>
                  <a:prstClr val="black"/>
                </a:solidFill>
                <a:latin typeface="맑은 고딕" panose="020B0503020000020004" pitchFamily="50" charset="-127"/>
              </a:rPr>
              <a:t>158+354=</a:t>
            </a:r>
            <a:endParaRPr lang="ko-KR" altLang="en-US" sz="3600" b="1" spc="-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0FFCF175-1C8F-0161-A7D0-DA49422F2CAA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5407B48-122B-E338-6513-BF84797C9140}"/>
                </a:ext>
              </a:extLst>
            </p:cNvPr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849D7DF-0FF2-5212-2FE5-B8153FDBD648}"/>
                  </a:ext>
                </a:extLst>
              </p:cNvPr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ko-KR" altLang="en-US" sz="3600" b="1" spc="-300" dirty="0"/>
                  <a:t>수 모형을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C4071B-49DB-0435-9998-C030A67383CB}"/>
                  </a:ext>
                </a:extLst>
              </p:cNvPr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000" b="1" dirty="0">
                    <a:solidFill>
                      <a:srgbClr val="843C0C"/>
                    </a:solidFill>
                  </a:rPr>
                  <a:t>1</a:t>
                </a:r>
                <a:endParaRPr lang="ko-KR" altLang="en-US" sz="4000" b="1" dirty="0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>
              <a:extLst>
                <a:ext uri="{FF2B5EF4-FFF2-40B4-BE49-F238E27FC236}">
                  <a16:creationId xmlns:a16="http://schemas.microsoft.com/office/drawing/2014/main" id="{C76374C8-86C1-2ACF-A456-6567499B13EF}"/>
                </a:ext>
              </a:extLst>
            </p:cNvPr>
            <p:cNvSpPr/>
            <p:nvPr/>
          </p:nvSpPr>
          <p:spPr>
            <a:xfrm>
              <a:off x="4007768" y="1493702"/>
              <a:ext cx="369177" cy="38135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708815" y="4509120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743418" y="4565392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512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000524" y="463389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7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2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3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647D0157-1CC7-4E92-49D9-030A47C504F8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7F8338CC-BDFB-3676-CBE2-6A539437EBA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0" name="그래픽 57">
                <a:extLst>
                  <a:ext uri="{FF2B5EF4-FFF2-40B4-BE49-F238E27FC236}">
                    <a16:creationId xmlns:a16="http://schemas.microsoft.com/office/drawing/2014/main" id="{D959BC73-D887-2C88-FAAD-0DA21B33944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5DD2D98-DA81-F94D-8E71-3D7CEE1B205E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30">
              <a:extLst>
                <a:ext uri="{FF2B5EF4-FFF2-40B4-BE49-F238E27FC236}">
                  <a16:creationId xmlns:a16="http://schemas.microsoft.com/office/drawing/2014/main" id="{6619FC41-2599-7553-BAF7-409D36498FFF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6" name="그룹 26">
                <a:extLst>
                  <a:ext uri="{FF2B5EF4-FFF2-40B4-BE49-F238E27FC236}">
                    <a16:creationId xmlns:a16="http://schemas.microsoft.com/office/drawing/2014/main" id="{3178740B-6634-F307-0409-4931C4C064C9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8" name="그래픽 60">
                  <a:extLst>
                    <a:ext uri="{FF2B5EF4-FFF2-40B4-BE49-F238E27FC236}">
                      <a16:creationId xmlns:a16="http://schemas.microsoft.com/office/drawing/2014/main" id="{32675190-28CA-157E-EA4E-1CF0C00120C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9" name="그림 28">
                  <a:extLst>
                    <a:ext uri="{FF2B5EF4-FFF2-40B4-BE49-F238E27FC236}">
                      <a16:creationId xmlns:a16="http://schemas.microsoft.com/office/drawing/2014/main" id="{48EE31B0-64DE-24A8-9FDA-4DB117C3FE9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7" name="TextBox 3">
                <a:extLst>
                  <a:ext uri="{FF2B5EF4-FFF2-40B4-BE49-F238E27FC236}">
                    <a16:creationId xmlns:a16="http://schemas.microsoft.com/office/drawing/2014/main" id="{10DA6499-D882-6FF5-9C77-1FD1F7F6F5DB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14" name="그림 13">
            <a:extLst>
              <a:ext uri="{FF2B5EF4-FFF2-40B4-BE49-F238E27FC236}">
                <a16:creationId xmlns:a16="http://schemas.microsoft.com/office/drawing/2014/main" id="{9996EE48-D969-094B-12B1-7815604DB4A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068830" y="2167660"/>
            <a:ext cx="8054341" cy="2053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2640F37D-B830-26F5-BBA8-C651CD694CC6}"/>
              </a:ext>
            </a:extLst>
          </p:cNvPr>
          <p:cNvSpPr/>
          <p:nvPr/>
        </p:nvSpPr>
        <p:spPr>
          <a:xfrm>
            <a:off x="6746924" y="4719140"/>
            <a:ext cx="2394636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1603035" y="4721099"/>
            <a:ext cx="2429572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DCFC2A6-55D9-DBC0-AC7E-DD49064A2DE6}"/>
              </a:ext>
            </a:extLst>
          </p:cNvPr>
          <p:cNvSpPr txBox="1"/>
          <p:nvPr/>
        </p:nvSpPr>
        <p:spPr>
          <a:xfrm>
            <a:off x="1710272" y="1857784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235+187=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34" name="표 9">
            <a:extLst>
              <a:ext uri="{FF2B5EF4-FFF2-40B4-BE49-F238E27FC236}">
                <a16:creationId xmlns:a16="http://schemas.microsoft.com/office/drawing/2014/main" id="{47586264-92A7-3935-9D5F-C779E7240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238668"/>
              </p:ext>
            </p:extLst>
          </p:nvPr>
        </p:nvGraphicFramePr>
        <p:xfrm>
          <a:off x="987048" y="4768360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5" name="표 9">
            <a:extLst>
              <a:ext uri="{FF2B5EF4-FFF2-40B4-BE49-F238E27FC236}">
                <a16:creationId xmlns:a16="http://schemas.microsoft.com/office/drawing/2014/main" id="{5B7F5087-D15A-4FE7-14B8-6FBF72B9E7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476261"/>
              </p:ext>
            </p:extLst>
          </p:nvPr>
        </p:nvGraphicFramePr>
        <p:xfrm>
          <a:off x="6096001" y="4768360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14" name="그림 13">
            <a:extLst>
              <a:ext uri="{FF2B5EF4-FFF2-40B4-BE49-F238E27FC236}">
                <a16:creationId xmlns:a16="http://schemas.microsoft.com/office/drawing/2014/main" id="{A3BF1D9F-B5AB-06B4-691B-3A6E454331E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01995" y="483072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575574" y="482013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aphicFrame>
        <p:nvGraphicFramePr>
          <p:cNvPr id="33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045035"/>
              </p:ext>
            </p:extLst>
          </p:nvPr>
        </p:nvGraphicFramePr>
        <p:xfrm>
          <a:off x="987047" y="3462786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87047" y="185653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4" name="표 9">
            <a:extLst>
              <a:ext uri="{FF2B5EF4-FFF2-40B4-BE49-F238E27FC236}">
                <a16:creationId xmlns:a16="http://schemas.microsoft.com/office/drawing/2014/main" id="{D098DEB2-D2C3-995A-F7BE-0F0EC7F62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80065"/>
              </p:ext>
            </p:extLst>
          </p:nvPr>
        </p:nvGraphicFramePr>
        <p:xfrm>
          <a:off x="6096000" y="3462786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+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4151896" y="1866959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4186499" y="1923231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422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422708" y="196462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1" name="그룹 40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5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6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7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6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7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6" name="그룹 5">
            <a:extLst>
              <a:ext uri="{FF2B5EF4-FFF2-40B4-BE49-F238E27FC236}">
                <a16:creationId xmlns:a16="http://schemas.microsoft.com/office/drawing/2014/main" id="{4717973C-26C6-83E8-6557-EE1153103553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123F914D-21E3-6FBF-0C69-334894E6E6E6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6AF07148-0216-BEB8-7EB5-A53F3BE7E1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0A85690-936D-E89F-05F7-912006331D7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42D0233F-831C-CD5E-9C70-85E43D26F099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9" name="그룹 26">
                <a:extLst>
                  <a:ext uri="{FF2B5EF4-FFF2-40B4-BE49-F238E27FC236}">
                    <a16:creationId xmlns:a16="http://schemas.microsoft.com/office/drawing/2014/main" id="{7A297DF9-1A28-DEE2-D869-8F052AEF38E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5" name="그래픽 60">
                  <a:extLst>
                    <a:ext uri="{FF2B5EF4-FFF2-40B4-BE49-F238E27FC236}">
                      <a16:creationId xmlns:a16="http://schemas.microsoft.com/office/drawing/2014/main" id="{20A6D200-375C-5A1A-F8C5-FF17E2B4963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6" name="그림 28">
                  <a:extLst>
                    <a:ext uri="{FF2B5EF4-FFF2-40B4-BE49-F238E27FC236}">
                      <a16:creationId xmlns:a16="http://schemas.microsoft.com/office/drawing/2014/main" id="{09D86061-B2F0-A670-AE40-508096A442A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0" name="TextBox 3">
                <a:extLst>
                  <a:ext uri="{FF2B5EF4-FFF2-40B4-BE49-F238E27FC236}">
                    <a16:creationId xmlns:a16="http://schemas.microsoft.com/office/drawing/2014/main" id="{8B1DB151-298F-E290-245E-E14C69FAFBE9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그림을 보고      안에 알맞은 수를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9" name="사각형: 둥근 모서리 20">
            <a:extLst>
              <a:ext uri="{FF2B5EF4-FFF2-40B4-BE49-F238E27FC236}">
                <a16:creationId xmlns:a16="http://schemas.microsoft.com/office/drawing/2014/main" id="{C76374C8-86C1-2ACF-A456-6567499B13EF}"/>
              </a:ext>
            </a:extLst>
          </p:cNvPr>
          <p:cNvSpPr/>
          <p:nvPr/>
        </p:nvSpPr>
        <p:spPr>
          <a:xfrm>
            <a:off x="3463657" y="1145468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2711624" y="2276872"/>
            <a:ext cx="6840760" cy="2023146"/>
            <a:chOff x="2567608" y="4077072"/>
            <a:chExt cx="6912768" cy="2044442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67608" y="4077072"/>
              <a:ext cx="6912768" cy="2044442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349BDE8-DF8A-1B4D-0DA7-22A11A619610}"/>
                </a:ext>
              </a:extLst>
            </p:cNvPr>
            <p:cNvSpPr txBox="1"/>
            <p:nvPr/>
          </p:nvSpPr>
          <p:spPr>
            <a:xfrm>
              <a:off x="4424053" y="5381935"/>
              <a:ext cx="1075693" cy="69045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0"/>
                </a:spcBef>
              </a:pPr>
              <a:r>
                <a:rPr lang="en-US" altLang="ko-KR" sz="3200" b="1" spc="300" dirty="0">
                  <a:latin typeface="맑은 고딕" panose="020B0503020000020004" pitchFamily="50" charset="-127"/>
                </a:rPr>
                <a:t>353</a:t>
              </a:r>
              <a:endParaRPr lang="ko-KR" altLang="en-US" sz="3200" b="1" spc="300" dirty="0">
                <a:latin typeface="맑은 고딕" panose="020B0503020000020004" pitchFamily="50" charset="-127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349BDE8-DF8A-1B4D-0DA7-22A11A619610}"/>
                </a:ext>
              </a:extLst>
            </p:cNvPr>
            <p:cNvSpPr txBox="1"/>
            <p:nvPr/>
          </p:nvSpPr>
          <p:spPr>
            <a:xfrm>
              <a:off x="7636487" y="5381935"/>
              <a:ext cx="1072570" cy="69045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ctr">
                <a:lnSpc>
                  <a:spcPct val="120000"/>
                </a:lnSpc>
                <a:spcBef>
                  <a:spcPts val="0"/>
                </a:spcBef>
              </a:pPr>
              <a:r>
                <a:rPr lang="en-US" altLang="ko-KR" sz="3200" b="1" spc="300" dirty="0">
                  <a:latin typeface="맑은 고딕" panose="020B0503020000020004" pitchFamily="50" charset="-127"/>
                </a:rPr>
                <a:t>168</a:t>
              </a:r>
              <a:endParaRPr lang="ko-KR" altLang="en-US" sz="3200" b="1" spc="300" dirty="0">
                <a:latin typeface="맑은 고딕" panose="020B0503020000020004" pitchFamily="50" charset="-127"/>
              </a:endParaRPr>
            </a:p>
          </p:txBody>
        </p:sp>
      </p:grpSp>
      <p:sp>
        <p:nvSpPr>
          <p:cNvPr id="39" name="직사각형 38"/>
          <p:cNvSpPr/>
          <p:nvPr/>
        </p:nvSpPr>
        <p:spPr>
          <a:xfrm>
            <a:off x="5325263" y="2377316"/>
            <a:ext cx="1475296" cy="8143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5408318" y="2461521"/>
            <a:ext cx="1440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652068" y="251779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521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42" name="그림 41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86071" y="257867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0" name="그룹 49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1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2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92229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2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0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2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AD3D682F-4722-11D5-0A3D-0A9DD72DD108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75C6145B-BEEF-0862-F5ED-DA30B54EA17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3" name="그래픽 57">
                <a:extLst>
                  <a:ext uri="{FF2B5EF4-FFF2-40B4-BE49-F238E27FC236}">
                    <a16:creationId xmlns:a16="http://schemas.microsoft.com/office/drawing/2014/main" id="{EA6CAE60-1528-0F94-D2FB-00590CC525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69F7BD-6008-1815-D3F4-20D1B814A17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C770B7E6-9428-2BAC-5B8B-57B0EA3621E6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9" name="그룹 26">
                <a:extLst>
                  <a:ext uri="{FF2B5EF4-FFF2-40B4-BE49-F238E27FC236}">
                    <a16:creationId xmlns:a16="http://schemas.microsoft.com/office/drawing/2014/main" id="{473199F7-5F54-5CF2-969D-BEAD43705D1E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1" name="그래픽 60">
                  <a:extLst>
                    <a:ext uri="{FF2B5EF4-FFF2-40B4-BE49-F238E27FC236}">
                      <a16:creationId xmlns:a16="http://schemas.microsoft.com/office/drawing/2014/main" id="{E7998DE5-7F05-1EFC-FAD1-BCC1D37CD2C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2" name="그림 28">
                  <a:extLst>
                    <a:ext uri="{FF2B5EF4-FFF2-40B4-BE49-F238E27FC236}">
                      <a16:creationId xmlns:a16="http://schemas.microsoft.com/office/drawing/2014/main" id="{24AAAF40-BA53-2887-9BC0-683087EF88F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0" name="TextBox 3">
                <a:extLst>
                  <a:ext uri="{FF2B5EF4-FFF2-40B4-BE49-F238E27FC236}">
                    <a16:creationId xmlns:a16="http://schemas.microsoft.com/office/drawing/2014/main" id="{46E0F978-E07F-0A1E-D570-2127EEC1AE8E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/>
              <p:nvPr/>
            </p:nvSpPr>
            <p:spPr>
              <a:xfrm>
                <a:off x="1032017" y="106096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계산 결과를 비교하여       안에 </a:t>
                </a:r>
                <a14:m>
                  <m:oMath xmlns:m="http://schemas.openxmlformats.org/officeDocument/2006/math">
                    <m:r>
                      <a:rPr kumimoji="0" lang="en-US" altLang="ko-KR" sz="3600" b="1" i="1" u="none" strike="noStrike" kern="1200" cap="none" spc="-30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+mn-cs"/>
                      </a:rPr>
                      <m:t>&gt;</m:t>
                    </m:r>
                  </m:oMath>
                </a14:m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, </a:t>
                </a:r>
                <a14:m>
                  <m:oMath xmlns:m="http://schemas.openxmlformats.org/officeDocument/2006/math">
                    <m:r>
                      <a:rPr kumimoji="0" lang="en-US" altLang="ko-KR" sz="3600" b="1" i="1" u="none" strike="noStrike" kern="1200" cap="none" spc="-30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+mn-cs"/>
                      </a:rPr>
                      <m:t>=</m:t>
                    </m:r>
                  </m:oMath>
                </a14:m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, </a:t>
                </a:r>
                <a14:m>
                  <m:oMath xmlns:m="http://schemas.openxmlformats.org/officeDocument/2006/math">
                    <m:r>
                      <a:rPr kumimoji="0" lang="en-US" altLang="ko-KR" sz="3600" b="1" i="1" u="none" strike="noStrike" kern="1200" cap="none" spc="-30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맑은 고딕" panose="020B0503020000020004" pitchFamily="50" charset="-127"/>
                        <a:cs typeface="+mn-cs"/>
                      </a:rPr>
                      <m:t>&lt;</m:t>
                    </m:r>
                  </m:oMath>
                </a14:m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 중 </a:t>
                </a:r>
                <a:r>
                  <a:rPr kumimoji="0" lang="ko-KR" altLang="en-US" sz="3600" b="1" i="0" u="none" strike="noStrike" kern="1200" cap="none" spc="-30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알맞은 것을 써넣으세요</a:t>
                </a:r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. </a:t>
                </a: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         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017" y="1060965"/>
                <a:ext cx="10342999" cy="606695"/>
              </a:xfrm>
              <a:prstGeom prst="rect">
                <a:avLst/>
              </a:prstGeom>
              <a:blipFill>
                <a:blip r:embed="rId2"/>
                <a:stretch>
                  <a:fillRect l="-2652" t="-16000" b="-151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3" name="사각형: 둥근 모서리 25">
            <a:extLst>
              <a:ext uri="{FF2B5EF4-FFF2-40B4-BE49-F238E27FC236}">
                <a16:creationId xmlns:a16="http://schemas.microsoft.com/office/drawing/2014/main" id="{E6C75109-DC24-324D-4FFD-64F60F5008EA}"/>
              </a:ext>
            </a:extLst>
          </p:cNvPr>
          <p:cNvSpPr/>
          <p:nvPr/>
        </p:nvSpPr>
        <p:spPr>
          <a:xfrm>
            <a:off x="5340784" y="1196752"/>
            <a:ext cx="409861" cy="40892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4" name="그룹 33"/>
          <p:cNvGrpSpPr/>
          <p:nvPr/>
        </p:nvGrpSpPr>
        <p:grpSpPr>
          <a:xfrm>
            <a:off x="4005066" y="3065303"/>
            <a:ext cx="4689475" cy="678851"/>
            <a:chOff x="3756649" y="3792727"/>
            <a:chExt cx="4689475" cy="678851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2B79B9C-54FC-44A0-8643-17CC1BE33217}"/>
                </a:ext>
              </a:extLst>
            </p:cNvPr>
            <p:cNvSpPr txBox="1"/>
            <p:nvPr/>
          </p:nvSpPr>
          <p:spPr>
            <a:xfrm>
              <a:off x="3756649" y="3851515"/>
              <a:ext cx="173037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en-US" altLang="ko-KR" sz="3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577+549</a:t>
              </a:r>
              <a:endParaRPr kumimoji="0" lang="ko-KR" altLang="en-US" sz="32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36" name="사각형: 둥근 모서리 25">
              <a:extLst>
                <a:ext uri="{FF2B5EF4-FFF2-40B4-BE49-F238E27FC236}">
                  <a16:creationId xmlns:a16="http://schemas.microsoft.com/office/drawing/2014/main" id="{E6C75109-DC24-324D-4FFD-64F60F5008EA}"/>
                </a:ext>
              </a:extLst>
            </p:cNvPr>
            <p:cNvSpPr/>
            <p:nvPr/>
          </p:nvSpPr>
          <p:spPr>
            <a:xfrm>
              <a:off x="5671292" y="3792727"/>
              <a:ext cx="680400" cy="678851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600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02B79B9C-54FC-44A0-8643-17CC1BE33217}"/>
                </a:ext>
              </a:extLst>
            </p:cNvPr>
            <p:cNvSpPr txBox="1"/>
            <p:nvPr/>
          </p:nvSpPr>
          <p:spPr>
            <a:xfrm>
              <a:off x="6715749" y="3851515"/>
              <a:ext cx="1730375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en-US" altLang="ko-KR" sz="3200" b="1" i="0" u="none" strike="noStrike" kern="1200" cap="none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473+678</a:t>
              </a:r>
              <a:endParaRPr kumimoji="0" lang="ko-KR" altLang="en-US" sz="3200" b="1" i="0" u="none" strike="noStrike" kern="1200" cap="none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074206" y="2975583"/>
                <a:ext cx="538613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4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sz="4800" b="1" dirty="0">
                  <a:solidFill>
                    <a:srgbClr val="FF0000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4206" y="2975583"/>
                <a:ext cx="538613" cy="738664"/>
              </a:xfrm>
              <a:prstGeom prst="rect">
                <a:avLst/>
              </a:prstGeom>
              <a:blipFill>
                <a:blip r:embed="rId5"/>
                <a:stretch>
                  <a:fillRect l="-337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그룹 44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1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2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345878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3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4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5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6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67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8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BF657ACA-AC21-BF98-C78A-446B86880AD2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9D55C6CE-79EC-F5E4-E48A-E53DB5967DC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1" name="그래픽 57">
                <a:extLst>
                  <a:ext uri="{FF2B5EF4-FFF2-40B4-BE49-F238E27FC236}">
                    <a16:creationId xmlns:a16="http://schemas.microsoft.com/office/drawing/2014/main" id="{1AFAD6D3-2FA0-2AC5-4D9F-D2098AFB22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0CA893A-3BF7-E045-5EE5-700A75DB36F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" name="그룹 30">
              <a:extLst>
                <a:ext uri="{FF2B5EF4-FFF2-40B4-BE49-F238E27FC236}">
                  <a16:creationId xmlns:a16="http://schemas.microsoft.com/office/drawing/2014/main" id="{2E468B57-D5B4-7FDC-EC44-1C8801404C0A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7" name="그룹 26">
                <a:extLst>
                  <a:ext uri="{FF2B5EF4-FFF2-40B4-BE49-F238E27FC236}">
                    <a16:creationId xmlns:a16="http://schemas.microsoft.com/office/drawing/2014/main" id="{102E74D3-3263-6599-32D1-9957AF5823B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9" name="그래픽 60">
                  <a:extLst>
                    <a:ext uri="{FF2B5EF4-FFF2-40B4-BE49-F238E27FC236}">
                      <a16:creationId xmlns:a16="http://schemas.microsoft.com/office/drawing/2014/main" id="{F4A2F7B0-9E0B-7175-24D9-CCC2272977F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0" name="그림 28">
                  <a:extLst>
                    <a:ext uri="{FF2B5EF4-FFF2-40B4-BE49-F238E27FC236}">
                      <a16:creationId xmlns:a16="http://schemas.microsoft.com/office/drawing/2014/main" id="{6ACBD926-CCA3-C822-BD39-99A8EB6E1DB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8" name="TextBox 3">
                <a:extLst>
                  <a:ext uri="{FF2B5EF4-FFF2-40B4-BE49-F238E27FC236}">
                    <a16:creationId xmlns:a16="http://schemas.microsoft.com/office/drawing/2014/main" id="{9BA97C47-33B2-BBAC-B64F-A4043F362382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710D48D7-8181-8100-1EE6-E066A680A685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6017662" y="316694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98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주어진 단어와 수를 모두 사용하여 덧셈 문제를 만들고 해결해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1032017" y="4328468"/>
            <a:ext cx="1008053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직선 연결선 64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>
            <a:cxnSpLocks/>
          </p:cNvCxnSpPr>
          <p:nvPr/>
        </p:nvCxnSpPr>
        <p:spPr>
          <a:xfrm>
            <a:off x="1032017" y="5055940"/>
            <a:ext cx="1008053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7914953" y="5255382"/>
            <a:ext cx="3260274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(                            )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06D393-A12E-0133-37A5-BE147892C8D9}"/>
              </a:ext>
            </a:extLst>
          </p:cNvPr>
          <p:cNvSpPr txBox="1"/>
          <p:nvPr/>
        </p:nvSpPr>
        <p:spPr>
          <a:xfrm>
            <a:off x="8814994" y="5268160"/>
            <a:ext cx="1488288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452</a:t>
            </a:r>
            <a:r>
              <a:rPr lang="ko-KR" altLang="en-US" sz="3200" b="1" spc="-300" dirty="0">
                <a:solidFill>
                  <a:srgbClr val="FF0000"/>
                </a:solidFill>
                <a:latin typeface="맑은 고딕" panose="020F0502020204030204"/>
                <a:ea typeface="맑은 고딕" panose="020B0503020000020004" pitchFamily="50" charset="-127"/>
              </a:rPr>
              <a:t>권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pic>
        <p:nvPicPr>
          <p:cNvPr id="68" name="그림 67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302844" y="533790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" name="그룹 5"/>
          <p:cNvGrpSpPr/>
          <p:nvPr/>
        </p:nvGrpSpPr>
        <p:grpSpPr>
          <a:xfrm>
            <a:off x="1124776" y="3789040"/>
            <a:ext cx="9895012" cy="1303259"/>
            <a:chOff x="1217534" y="2819182"/>
            <a:chExt cx="9895012" cy="1303259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2E6B0E86-8CF2-D551-ABC7-6D2FE7CCE65C}"/>
                </a:ext>
              </a:extLst>
            </p:cNvPr>
            <p:cNvSpPr txBox="1"/>
            <p:nvPr/>
          </p:nvSpPr>
          <p:spPr>
            <a:xfrm>
              <a:off x="1803814" y="2826820"/>
              <a:ext cx="9308732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어느 문구점에서 공책을 지난주에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285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권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, 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이번 주에 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</a:rPr>
                <a:t>167</a:t>
              </a:r>
              <a:r>
                <a:rPr lang="ko-KR" altLang="en-US" sz="2800" b="1" spc="-300" dirty="0">
                  <a:solidFill>
                    <a:srgbClr val="FF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권 </a:t>
              </a:r>
              <a:r>
                <a:rPr lang="ko-KR" altLang="en-US" sz="2800" b="1" spc="-300" dirty="0" err="1">
                  <a:solidFill>
                    <a:srgbClr val="FF0000"/>
                  </a:solidFill>
                </a:rPr>
                <a:t>팔았습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</a:endParaRPr>
            </a:p>
          </p:txBody>
        </p:sp>
        <p:sp>
          <p:nvSpPr>
            <p:cNvPr id="70" name="타원 69">
              <a:extLst>
                <a:ext uri="{FF2B5EF4-FFF2-40B4-BE49-F238E27FC236}">
                  <a16:creationId xmlns:a16="http://schemas.microsoft.com/office/drawing/2014/main" id="{1F06BBFF-7455-A144-2219-1C4D5BBBB04D}"/>
                </a:ext>
              </a:extLst>
            </p:cNvPr>
            <p:cNvSpPr/>
            <p:nvPr/>
          </p:nvSpPr>
          <p:spPr>
            <a:xfrm>
              <a:off x="1217534" y="2819182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2E6B0E86-8CF2-D551-ABC7-6D2FE7CCE65C}"/>
                </a:ext>
              </a:extLst>
            </p:cNvPr>
            <p:cNvSpPr txBox="1"/>
            <p:nvPr/>
          </p:nvSpPr>
          <p:spPr>
            <a:xfrm>
              <a:off x="1803814" y="3561164"/>
              <a:ext cx="9308732" cy="5612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lvl="0">
                <a:lnSpc>
                  <a:spcPct val="120000"/>
                </a:lnSpc>
              </a:pPr>
              <a:r>
                <a:rPr kumimoji="0" lang="ko-KR" altLang="en-US" sz="2800" b="1" i="0" u="none" strike="noStrike" kern="1200" cap="none" spc="-30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니다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. </a:t>
              </a:r>
              <a:r>
                <a:rPr lang="ko-KR" altLang="en-US" sz="2800" b="1" spc="-300" dirty="0">
                  <a:solidFill>
                    <a:srgbClr val="FF0000"/>
                  </a:solidFill>
                  <a:latin typeface="맑은 고딕" panose="020F0502020204030204"/>
                  <a:ea typeface="맑은 고딕" panose="020B0503020000020004" pitchFamily="50" charset="-127"/>
                </a:rPr>
                <a:t>지</a:t>
              </a:r>
              <a:r>
                <a:rPr kumimoji="0" lang="ko-KR" altLang="en-US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난주와 이번 주에 판 공책은 모두 몇 권인지 구해 보세요</a:t>
              </a:r>
              <a:r>
                <a:rPr kumimoji="0" lang="en-US" altLang="ko-KR" sz="2800" b="1" i="0" u="none" strike="noStrike" kern="1200" cap="none" spc="-30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rPr>
                <a:t>. 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endParaRP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2566002" y="2505818"/>
            <a:ext cx="7036800" cy="930056"/>
            <a:chOff x="2161103" y="2440699"/>
            <a:chExt cx="7036800" cy="930056"/>
          </a:xfrm>
        </p:grpSpPr>
        <p:grpSp>
          <p:nvGrpSpPr>
            <p:cNvPr id="11" name="그룹 10"/>
            <p:cNvGrpSpPr/>
            <p:nvPr/>
          </p:nvGrpSpPr>
          <p:grpSpPr>
            <a:xfrm>
              <a:off x="2161103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10" name="그룹 9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7" name="그림 6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9" name="직사각형 8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72" name="직사각형 71"/>
              <p:cNvSpPr/>
              <p:nvPr/>
            </p:nvSpPr>
            <p:spPr>
              <a:xfrm>
                <a:off x="2273014" y="2564095"/>
                <a:ext cx="1372119" cy="6832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ko-KR" altLang="en-US" sz="3200" b="1" spc="-300" dirty="0"/>
                  <a:t>문구점</a:t>
                </a:r>
                <a:endParaRPr lang="en-US" altLang="ko-KR" sz="3200" b="1" spc="-300" dirty="0"/>
              </a:p>
            </p:txBody>
          </p:sp>
        </p:grpSp>
        <p:grpSp>
          <p:nvGrpSpPr>
            <p:cNvPr id="74" name="그룹 73"/>
            <p:cNvGrpSpPr/>
            <p:nvPr/>
          </p:nvGrpSpPr>
          <p:grpSpPr>
            <a:xfrm>
              <a:off x="4038226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75" name="그룹 74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77" name="그림 76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78" name="직사각형 77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76" name="직사각형 75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3200" b="1" spc="-300" dirty="0"/>
                  <a:t>285</a:t>
                </a:r>
              </a:p>
            </p:txBody>
          </p:sp>
        </p:grpSp>
        <p:grpSp>
          <p:nvGrpSpPr>
            <p:cNvPr id="79" name="그룹 78"/>
            <p:cNvGrpSpPr/>
            <p:nvPr/>
          </p:nvGrpSpPr>
          <p:grpSpPr>
            <a:xfrm>
              <a:off x="5855035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80" name="그룹 79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82" name="그림 81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83" name="직사각형 82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81" name="직사각형 80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ko-KR" altLang="en-US" sz="3200" b="1" spc="-300" dirty="0"/>
                  <a:t>공책</a:t>
                </a:r>
                <a:endParaRPr lang="en-US" altLang="ko-KR" sz="3200" b="1" spc="-300" dirty="0"/>
              </a:p>
            </p:txBody>
          </p:sp>
        </p:grpSp>
        <p:grpSp>
          <p:nvGrpSpPr>
            <p:cNvPr id="84" name="그룹 83"/>
            <p:cNvGrpSpPr/>
            <p:nvPr/>
          </p:nvGrpSpPr>
          <p:grpSpPr>
            <a:xfrm>
              <a:off x="7675614" y="2440699"/>
              <a:ext cx="1522289" cy="930056"/>
              <a:chOff x="2197930" y="2440699"/>
              <a:chExt cx="1522289" cy="930056"/>
            </a:xfrm>
          </p:grpSpPr>
          <p:grpSp>
            <p:nvGrpSpPr>
              <p:cNvPr id="85" name="그룹 84"/>
              <p:cNvGrpSpPr/>
              <p:nvPr/>
            </p:nvGrpSpPr>
            <p:grpSpPr>
              <a:xfrm>
                <a:off x="2197930" y="2440699"/>
                <a:ext cx="1522289" cy="930056"/>
                <a:chOff x="2197930" y="2440699"/>
                <a:chExt cx="1522289" cy="930056"/>
              </a:xfrm>
            </p:grpSpPr>
            <p:pic>
              <p:nvPicPr>
                <p:cNvPr id="87" name="그림 86"/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197930" y="2440699"/>
                  <a:ext cx="1522289" cy="930056"/>
                </a:xfrm>
                <a:prstGeom prst="rect">
                  <a:avLst/>
                </a:prstGeom>
              </p:spPr>
            </p:pic>
            <p:sp>
              <p:nvSpPr>
                <p:cNvPr id="88" name="직사각형 87"/>
                <p:cNvSpPr/>
                <p:nvPr/>
              </p:nvSpPr>
              <p:spPr>
                <a:xfrm>
                  <a:off x="2492450" y="2619723"/>
                  <a:ext cx="974873" cy="568956"/>
                </a:xfrm>
                <a:prstGeom prst="rect">
                  <a:avLst/>
                </a:prstGeom>
                <a:solidFill>
                  <a:srgbClr val="FFE5B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86" name="직사각형 85"/>
              <p:cNvSpPr/>
              <p:nvPr/>
            </p:nvSpPr>
            <p:spPr>
              <a:xfrm>
                <a:off x="2273014" y="2560166"/>
                <a:ext cx="1372119" cy="6250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ctr">
                  <a:lnSpc>
                    <a:spcPct val="120000"/>
                  </a:lnSpc>
                </a:pPr>
                <a:r>
                  <a:rPr lang="en-US" altLang="ko-KR" sz="3200" b="1" spc="-300" dirty="0"/>
                  <a:t>167</a:t>
                </a:r>
              </a:p>
            </p:txBody>
          </p:sp>
        </p:grpSp>
      </p:grpSp>
      <p:pic>
        <p:nvPicPr>
          <p:cNvPr id="89" name="그림 88">
            <a:extLst>
              <a:ext uri="{FF2B5EF4-FFF2-40B4-BE49-F238E27FC236}">
                <a16:creationId xmlns:a16="http://schemas.microsoft.com/office/drawing/2014/main" id="{C7324DFF-4B53-F6F8-8ED9-ABDC27CA46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830035" y="381046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08" name="그룹 107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09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10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00041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11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2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3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4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15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6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7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38A8F805-DE0A-CC72-335C-CD4438D40995}"/>
              </a:ext>
            </a:extLst>
          </p:cNvPr>
          <p:cNvGrpSpPr/>
          <p:nvPr/>
        </p:nvGrpSpPr>
        <p:grpSpPr>
          <a:xfrm>
            <a:off x="8070541" y="164401"/>
            <a:ext cx="3904159" cy="401400"/>
            <a:chOff x="8070541" y="164401"/>
            <a:chExt cx="3904159" cy="401400"/>
          </a:xfrm>
        </p:grpSpPr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02AB1C6F-4AE4-ED0A-FAE2-B7D23AB27A73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7" name="그래픽 57">
                <a:extLst>
                  <a:ext uri="{FF2B5EF4-FFF2-40B4-BE49-F238E27FC236}">
                    <a16:creationId xmlns:a16="http://schemas.microsoft.com/office/drawing/2014/main" id="{E3D42109-981D-28F8-BD96-B0F74F722EA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D522D01-36AF-412A-92DD-C5B7F94B650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15~17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8" name="그룹 30">
              <a:extLst>
                <a:ext uri="{FF2B5EF4-FFF2-40B4-BE49-F238E27FC236}">
                  <a16:creationId xmlns:a16="http://schemas.microsoft.com/office/drawing/2014/main" id="{9F69609F-908D-ABFE-7684-6FD7A5290741}"/>
                </a:ext>
              </a:extLst>
            </p:cNvPr>
            <p:cNvGrpSpPr/>
            <p:nvPr/>
          </p:nvGrpSpPr>
          <p:grpSpPr>
            <a:xfrm>
              <a:off x="988378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3" name="그룹 26">
                <a:extLst>
                  <a:ext uri="{FF2B5EF4-FFF2-40B4-BE49-F238E27FC236}">
                    <a16:creationId xmlns:a16="http://schemas.microsoft.com/office/drawing/2014/main" id="{C5F5154C-4BC8-CA0D-BF05-9071396845B2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15" name="그래픽 60">
                  <a:extLst>
                    <a:ext uri="{FF2B5EF4-FFF2-40B4-BE49-F238E27FC236}">
                      <a16:creationId xmlns:a16="http://schemas.microsoft.com/office/drawing/2014/main" id="{223F7E0F-5D77-521A-E19B-06C0A3E2254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16" name="그림 28">
                  <a:extLst>
                    <a:ext uri="{FF2B5EF4-FFF2-40B4-BE49-F238E27FC236}">
                      <a16:creationId xmlns:a16="http://schemas.microsoft.com/office/drawing/2014/main" id="{A13B521E-5399-8696-9680-7B9D33614DC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4" name="TextBox 3">
                <a:extLst>
                  <a:ext uri="{FF2B5EF4-FFF2-40B4-BE49-F238E27FC236}">
                    <a16:creationId xmlns:a16="http://schemas.microsoft.com/office/drawing/2014/main" id="{B46C900D-3F05-7E09-B33C-EB88076C92C3}"/>
                  </a:ext>
                </a:extLst>
              </p:cNvPr>
              <p:cNvSpPr txBox="1"/>
              <p:nvPr/>
            </p:nvSpPr>
            <p:spPr>
              <a:xfrm>
                <a:off x="1923050" y="731009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10~11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89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516</Words>
  <Application>Microsoft Office PowerPoint</Application>
  <PresentationFormat>와이드스크린</PresentationFormat>
  <Paragraphs>294</Paragraphs>
  <Slides>11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11</vt:i4>
      </vt:variant>
    </vt:vector>
  </HeadingPairs>
  <TitlesOfParts>
    <vt:vector size="18" baseType="lpstr">
      <vt:lpstr>맑은 고딕</vt:lpstr>
      <vt:lpstr>Arial</vt:lpstr>
      <vt:lpstr>Cambria Math</vt:lpstr>
      <vt:lpstr>3_디자인 사용자 지정</vt:lpstr>
      <vt:lpstr>디자인 사용자 지정</vt:lpstr>
      <vt:lpstr>1_디자인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2023-11-23T14:29:58Z</dcterms:created>
  <dcterms:modified xsi:type="dcterms:W3CDTF">2024-04-24T10:41:22Z</dcterms:modified>
</cp:coreProperties>
</file>